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9" r:id="rId4"/>
    <p:sldId id="290" r:id="rId5"/>
    <p:sldId id="265" r:id="rId6"/>
    <p:sldId id="269" r:id="rId7"/>
    <p:sldId id="267" r:id="rId8"/>
    <p:sldId id="268" r:id="rId9"/>
    <p:sldId id="260" r:id="rId10"/>
    <p:sldId id="270" r:id="rId11"/>
    <p:sldId id="272" r:id="rId12"/>
    <p:sldId id="304" r:id="rId13"/>
    <p:sldId id="303" r:id="rId14"/>
    <p:sldId id="305" r:id="rId15"/>
    <p:sldId id="306" r:id="rId16"/>
    <p:sldId id="307" r:id="rId17"/>
    <p:sldId id="308" r:id="rId18"/>
    <p:sldId id="262" r:id="rId19"/>
    <p:sldId id="263" r:id="rId20"/>
    <p:sldId id="278" r:id="rId21"/>
    <p:sldId id="279" r:id="rId22"/>
    <p:sldId id="280" r:id="rId23"/>
    <p:sldId id="281" r:id="rId24"/>
    <p:sldId id="285" r:id="rId25"/>
    <p:sldId id="297" r:id="rId26"/>
    <p:sldId id="301" r:id="rId27"/>
    <p:sldId id="291" r:id="rId28"/>
    <p:sldId id="293" r:id="rId29"/>
    <p:sldId id="296" r:id="rId30"/>
  </p:sldIdLst>
  <p:sldSz cx="12192000" cy="6858000"/>
  <p:notesSz cx="6858000" cy="9144000"/>
  <p:embeddedFontLst>
    <p:embeddedFont>
      <p:font typeface="Cambria" panose="02040503050406030204" pitchFamily="18"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28">
          <p15:clr>
            <a:srgbClr val="A4A3A4"/>
          </p15:clr>
        </p15:guide>
        <p15:guide id="2" pos="71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EB18D7-CF58-0E4E-A17B-98ACDE0E490F}" v="6049" dt="2023-06-25T16:59:29.976"/>
    <p1510:client id="{595BCBC8-1CE7-4E7D-B262-A49E7D3530D1}" v="12" dt="2023-06-25T00:12:05.854"/>
    <p1510:client id="{83086280-F253-4065-8632-21D3C3BD4DC8}" v="26" dt="2023-06-25T06:41:04.419"/>
    <p1510:client id="{96081787-C573-4023-BCEC-6F7C2C6D3364}" v="137" dt="2023-06-25T13:31:42.979"/>
    <p1510:client id="{C39F2EBC-E636-42C7-AE5D-4383F9C3DD47}" v="29" dt="2023-06-25T16:50:33.464"/>
  </p1510:revLst>
</p1510:revInfo>
</file>

<file path=ppt/tableStyles.xml><?xml version="1.0" encoding="utf-8"?>
<a:tblStyleLst xmlns:a="http://schemas.openxmlformats.org/drawingml/2006/main" def="{96D059CB-41FA-478F-9014-3772F4C11AE9}">
  <a:tblStyle styleId="{96D059CB-41FA-478F-9014-3772F4C11A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0"/>
    <p:restoredTop sz="64688"/>
  </p:normalViewPr>
  <p:slideViewPr>
    <p:cSldViewPr snapToGrid="0">
      <p:cViewPr varScale="1">
        <p:scale>
          <a:sx n="53" d="100"/>
          <a:sy n="53" d="100"/>
        </p:scale>
        <p:origin x="1810" y="53"/>
      </p:cViewPr>
      <p:guideLst>
        <p:guide orient="horz" pos="4128"/>
        <p:guide pos="71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46d35e66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46d35e66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546d35e66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572531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46d35e66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46d35e66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546d35e66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034481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46d35e66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46d35e66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nSpc>
                <a:spcPct val="107000"/>
              </a:lnSpc>
              <a:spcAft>
                <a:spcPts val="800"/>
              </a:spcAft>
            </a:pPr>
            <a:endParaRPr lang="en-IN" sz="1800" kern="100">
              <a:effectLst/>
              <a:latin typeface="+mj-lt"/>
              <a:ea typeface="Calibri" panose="020F0502020204030204" pitchFamily="34" charset="0"/>
              <a:cs typeface="Times New Roman" panose="02020603050405020304" pitchFamily="18" charset="0"/>
            </a:endParaRPr>
          </a:p>
        </p:txBody>
      </p:sp>
      <p:sp>
        <p:nvSpPr>
          <p:cNvPr id="126" name="Google Shape;126;g2546d35e66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736110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46d35e66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46d35e66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546d35e66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524683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46d35e66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46d35e66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546d35e66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133125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46d35e66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46d35e66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546d35e66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50125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46d35e66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46d35e66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546d35e66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4260127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46d35e66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46d35e66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546d35e66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926083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46d35e666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46d35e666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2546d35e666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46d35e66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46d35e666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2546d35e666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46d35e66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46d35e666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2546d35e666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952412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46d35e66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46d35e666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2546d35e666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43630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46d35e66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46d35e666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2546d35e666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630091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46d35e66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46d35e666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7" name="Google Shape;147;g2546d35e666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4078036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46d35e66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46d35e666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b="0" i="0" u="none" strike="noStrike" dirty="0">
                <a:solidFill>
                  <a:srgbClr val="374151"/>
                </a:solidFill>
                <a:effectLst/>
                <a:latin typeface="Söhne"/>
              </a:rPr>
              <a:t>After observing unsatisfactory results from the Hierarchical Model, </a:t>
            </a:r>
          </a:p>
          <a:p>
            <a:pPr marL="171450" lvl="0" indent="-171450" algn="l" rtl="0">
              <a:spcBef>
                <a:spcPts val="0"/>
              </a:spcBef>
              <a:spcAft>
                <a:spcPts val="0"/>
              </a:spcAft>
              <a:buFontTx/>
              <a:buChar char="-"/>
            </a:pPr>
            <a:r>
              <a:rPr lang="en-US" b="0" i="0" u="none" strike="noStrike" dirty="0">
                <a:solidFill>
                  <a:srgbClr val="374151"/>
                </a:solidFill>
                <a:effectLst/>
                <a:latin typeface="Söhne"/>
              </a:rPr>
              <a:t>we decided to switch to the </a:t>
            </a:r>
            <a:r>
              <a:rPr lang="en-US" b="0" i="0" u="none" strike="noStrike" dirty="0" err="1">
                <a:solidFill>
                  <a:srgbClr val="374151"/>
                </a:solidFill>
                <a:effectLst/>
                <a:latin typeface="Söhne"/>
              </a:rPr>
              <a:t>KMeans</a:t>
            </a:r>
            <a:r>
              <a:rPr lang="en-US" b="0" i="0" u="none" strike="noStrike" dirty="0">
                <a:solidFill>
                  <a:srgbClr val="374151"/>
                </a:solidFill>
                <a:effectLst/>
                <a:latin typeface="Söhne"/>
              </a:rPr>
              <a:t> Clustering model. </a:t>
            </a:r>
          </a:p>
          <a:p>
            <a:pPr marL="171450" lvl="0" indent="-171450" algn="l" rtl="0">
              <a:spcBef>
                <a:spcPts val="0"/>
              </a:spcBef>
              <a:spcAft>
                <a:spcPts val="0"/>
              </a:spcAft>
              <a:buFontTx/>
              <a:buChar char="-"/>
            </a:pPr>
            <a:r>
              <a:rPr lang="en-US" b="0" i="0" u="none" strike="noStrike" dirty="0">
                <a:solidFill>
                  <a:srgbClr val="374151"/>
                </a:solidFill>
                <a:effectLst/>
                <a:latin typeface="Söhne"/>
              </a:rPr>
              <a:t>To begin, we created an elbow curve by plotting distortion against the number of clusters. </a:t>
            </a:r>
          </a:p>
          <a:p>
            <a:pPr marL="171450" lvl="0" indent="-171450" algn="l" rtl="0">
              <a:spcBef>
                <a:spcPts val="0"/>
              </a:spcBef>
              <a:spcAft>
                <a:spcPts val="0"/>
              </a:spcAft>
              <a:buFontTx/>
              <a:buChar char="-"/>
            </a:pPr>
            <a:r>
              <a:rPr lang="en-US" b="0" i="0" u="none" strike="noStrike" dirty="0">
                <a:solidFill>
                  <a:srgbClr val="374151"/>
                </a:solidFill>
                <a:effectLst/>
                <a:latin typeface="Söhne"/>
              </a:rPr>
              <a:t>We found that the graph's slope becomes nearly flat after 6 clusters, indicating that the optimal number of clusters is 6. </a:t>
            </a:r>
          </a:p>
          <a:p>
            <a:pPr marL="171450" lvl="0" indent="-171450" algn="l" rtl="0">
              <a:spcBef>
                <a:spcPts val="0"/>
              </a:spcBef>
              <a:spcAft>
                <a:spcPts val="0"/>
              </a:spcAft>
              <a:buFontTx/>
              <a:buChar char="-"/>
            </a:pPr>
            <a:r>
              <a:rPr lang="en-US" b="0" i="0" u="none" strike="noStrike" dirty="0">
                <a:solidFill>
                  <a:srgbClr val="374151"/>
                </a:solidFill>
                <a:effectLst/>
                <a:latin typeface="Söhne"/>
              </a:rPr>
              <a:t>We then proceeded to run the </a:t>
            </a:r>
            <a:r>
              <a:rPr lang="en-US" b="0" i="0" u="none" strike="noStrike" dirty="0" err="1">
                <a:solidFill>
                  <a:srgbClr val="374151"/>
                </a:solidFill>
                <a:effectLst/>
                <a:latin typeface="Söhne"/>
              </a:rPr>
              <a:t>KMeans</a:t>
            </a:r>
            <a:r>
              <a:rPr lang="en-US" b="0" i="0" u="none" strike="noStrike" dirty="0">
                <a:solidFill>
                  <a:srgbClr val="374151"/>
                </a:solidFill>
                <a:effectLst/>
                <a:latin typeface="Söhne"/>
              </a:rPr>
              <a:t> model using our dataset with k as 6. </a:t>
            </a:r>
          </a:p>
          <a:p>
            <a:pPr marL="171450" lvl="0" indent="-171450" algn="l" rtl="0">
              <a:spcBef>
                <a:spcPts val="0"/>
              </a:spcBef>
              <a:spcAft>
                <a:spcPts val="0"/>
              </a:spcAft>
              <a:buFontTx/>
              <a:buChar char="-"/>
            </a:pPr>
            <a:r>
              <a:rPr lang="en-US" b="0" i="0" u="none" strike="noStrike" dirty="0">
                <a:solidFill>
                  <a:srgbClr val="374151"/>
                </a:solidFill>
                <a:effectLst/>
                <a:latin typeface="Söhne"/>
              </a:rPr>
              <a:t>In the upcoming slides, I will walk you through our observations and conclusions.</a:t>
            </a:r>
            <a:endParaRPr dirty="0"/>
          </a:p>
        </p:txBody>
      </p:sp>
      <p:sp>
        <p:nvSpPr>
          <p:cNvPr id="147" name="Google Shape;147;g2546d35e666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596615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46d35e66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46d35e666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t>
            </a:r>
            <a:r>
              <a:rPr lang="en-US" b="0" i="0" u="none" strike="noStrike" dirty="0">
                <a:solidFill>
                  <a:srgbClr val="374151"/>
                </a:solidFill>
                <a:effectLst/>
                <a:latin typeface="Söhne"/>
              </a:rPr>
              <a:t>After running the analysis, we assigned clusters to each data instance. </a:t>
            </a:r>
          </a:p>
          <a:p>
            <a:pPr marL="0" lvl="0" indent="0" algn="l" rtl="0">
              <a:spcBef>
                <a:spcPts val="0"/>
              </a:spcBef>
              <a:spcAft>
                <a:spcPts val="0"/>
              </a:spcAft>
              <a:buNone/>
            </a:pPr>
            <a:r>
              <a:rPr lang="en-US" b="0" i="0" u="none" strike="noStrike" dirty="0">
                <a:solidFill>
                  <a:srgbClr val="374151"/>
                </a:solidFill>
                <a:effectLst/>
                <a:latin typeface="Söhne"/>
              </a:rPr>
              <a:t>-Let's look at the tables on the right . </a:t>
            </a:r>
          </a:p>
          <a:p>
            <a:pPr marL="0" lvl="0" indent="0" algn="l" rtl="0">
              <a:spcBef>
                <a:spcPts val="0"/>
              </a:spcBef>
              <a:spcAft>
                <a:spcPts val="0"/>
              </a:spcAft>
              <a:buNone/>
            </a:pPr>
            <a:r>
              <a:rPr lang="en-US" b="0" i="0" u="none" strike="noStrike" dirty="0">
                <a:solidFill>
                  <a:srgbClr val="374151"/>
                </a:solidFill>
                <a:effectLst/>
                <a:latin typeface="Söhne"/>
              </a:rPr>
              <a:t>-The first table shows the average values of numerical variables grouped by clusters. </a:t>
            </a:r>
          </a:p>
          <a:p>
            <a:pPr marL="0" lvl="0" indent="0" algn="l" rtl="0">
              <a:spcBef>
                <a:spcPts val="0"/>
              </a:spcBef>
              <a:spcAft>
                <a:spcPts val="0"/>
              </a:spcAft>
              <a:buNone/>
            </a:pPr>
            <a:r>
              <a:rPr lang="en-US" b="0" i="0" u="none" strike="noStrike" dirty="0">
                <a:solidFill>
                  <a:srgbClr val="374151"/>
                </a:solidFill>
                <a:effectLst/>
                <a:latin typeface="Söhne"/>
              </a:rPr>
              <a:t>-The second table displays the median values of numerical variables grouped by clusters. </a:t>
            </a:r>
          </a:p>
          <a:p>
            <a:pPr marL="0" lvl="0" indent="0" algn="l" rtl="0">
              <a:spcBef>
                <a:spcPts val="0"/>
              </a:spcBef>
              <a:spcAft>
                <a:spcPts val="0"/>
              </a:spcAft>
              <a:buNone/>
            </a:pPr>
            <a:r>
              <a:rPr lang="en-US" b="0" i="0" u="none" strike="noStrike" dirty="0">
                <a:solidFill>
                  <a:srgbClr val="374151"/>
                </a:solidFill>
                <a:effectLst/>
                <a:latin typeface="Söhne"/>
              </a:rPr>
              <a:t>- Now let's focus on third cluster - Customers tend to purchase items with lower unit prices, quantity is low, and consequently total invoice value, having said that average rating is around 6.9.</a:t>
            </a:r>
          </a:p>
          <a:p>
            <a:pPr marL="0" lvl="0" indent="0" algn="l" rtl="0">
              <a:spcBef>
                <a:spcPts val="0"/>
              </a:spcBef>
              <a:spcAft>
                <a:spcPts val="0"/>
              </a:spcAft>
              <a:buNone/>
            </a:pPr>
            <a:r>
              <a:rPr lang="en-US" b="0" i="0" u="none" strike="noStrike" dirty="0">
                <a:solidFill>
                  <a:srgbClr val="374151"/>
                </a:solidFill>
                <a:effectLst/>
                <a:latin typeface="Söhne"/>
              </a:rPr>
              <a:t>-On the other hand, in cluster one, customers purchase items with higher unit prices and larger quantities, but average rating is on lower side, as low as 6.6-6.7</a:t>
            </a:r>
          </a:p>
          <a:p>
            <a:pPr marL="0" lvl="0" indent="0" algn="l" rtl="0">
              <a:spcBef>
                <a:spcPts val="0"/>
              </a:spcBef>
              <a:spcAft>
                <a:spcPts val="0"/>
              </a:spcAft>
              <a:buNone/>
            </a:pPr>
            <a:r>
              <a:rPr lang="en-US" b="0" i="0" u="none" strike="noStrike" dirty="0">
                <a:solidFill>
                  <a:srgbClr val="374151"/>
                </a:solidFill>
                <a:effectLst/>
                <a:latin typeface="Söhne"/>
              </a:rPr>
              <a:t>-In cluster six, customers buy items with lower unit price but higher in quantities. and has the best rating 7.1when compared to all other clusters. </a:t>
            </a:r>
          </a:p>
          <a:p>
            <a:pPr marL="0" lvl="0" indent="0" algn="l" rtl="0">
              <a:spcBef>
                <a:spcPts val="0"/>
              </a:spcBef>
              <a:spcAft>
                <a:spcPts val="0"/>
              </a:spcAft>
              <a:buNone/>
            </a:pPr>
            <a:r>
              <a:rPr lang="en-US" b="0" i="0" u="none" strike="noStrike" dirty="0">
                <a:solidFill>
                  <a:srgbClr val="374151"/>
                </a:solidFill>
                <a:effectLst/>
                <a:latin typeface="Söhne"/>
              </a:rPr>
              <a:t>-It is important for the supermarket to focus on customers from cluster one because any negative experiences for customer, may significantly impact sales and net income. Supermarket must think of more number of customer service hours to these customer.</a:t>
            </a:r>
          </a:p>
          <a:p>
            <a:pPr marL="0" lvl="0" indent="0" algn="l" rtl="0">
              <a:spcBef>
                <a:spcPts val="0"/>
              </a:spcBef>
              <a:spcAft>
                <a:spcPts val="0"/>
              </a:spcAft>
              <a:buNone/>
            </a:pPr>
            <a:r>
              <a:rPr lang="en-US" b="0" i="0" u="none" strike="noStrike" dirty="0">
                <a:solidFill>
                  <a:srgbClr val="374151"/>
                </a:solidFill>
                <a:effectLst/>
                <a:latin typeface="Söhne"/>
              </a:rPr>
              <a:t>-However, customers from other clusters are also important, and the supermarket must find ways to cater specific needs of those customers too. </a:t>
            </a:r>
          </a:p>
          <a:p>
            <a:pPr marL="0" lvl="0" indent="0" algn="l" rtl="0">
              <a:spcBef>
                <a:spcPts val="0"/>
              </a:spcBef>
              <a:spcAft>
                <a:spcPts val="0"/>
              </a:spcAft>
              <a:buNone/>
            </a:pPr>
            <a:r>
              <a:rPr lang="en-US" b="0" i="0" u="none" strike="noStrike" dirty="0">
                <a:solidFill>
                  <a:srgbClr val="374151"/>
                </a:solidFill>
                <a:effectLst/>
                <a:latin typeface="Söhne"/>
              </a:rPr>
              <a:t>-Like For customers in cluster three , the supermarket could consider implementing self-checkout kiosks to streamline the purchasing process for those buying low-priced items in small quantities, this helps in effectively using customer service team as well.</a:t>
            </a:r>
          </a:p>
          <a:p>
            <a:pPr marL="0" lvl="0" indent="0" algn="l" rtl="0">
              <a:spcBef>
                <a:spcPts val="0"/>
              </a:spcBef>
              <a:spcAft>
                <a:spcPts val="0"/>
              </a:spcAft>
              <a:buNone/>
            </a:pPr>
            <a:r>
              <a:rPr lang="en-US" b="0" i="0" u="none" strike="noStrike" dirty="0">
                <a:solidFill>
                  <a:srgbClr val="374151"/>
                </a:solidFill>
                <a:effectLst/>
                <a:latin typeface="Söhne"/>
              </a:rPr>
              <a:t>-This observation provides a very broad perspective, lets explore further details in the next slide.</a:t>
            </a:r>
          </a:p>
          <a:p>
            <a:pPr marL="0" lvl="0" indent="0" algn="l" rtl="0">
              <a:spcBef>
                <a:spcPts val="0"/>
              </a:spcBef>
              <a:spcAft>
                <a:spcPts val="0"/>
              </a:spcAft>
              <a:buNone/>
            </a:pPr>
            <a:r>
              <a:rPr lang="en-US" b="0" i="0" u="none" strike="noStrike" dirty="0">
                <a:solidFill>
                  <a:srgbClr val="374151"/>
                </a:solidFill>
                <a:effectLst/>
                <a:latin typeface="Söhne"/>
              </a:rPr>
              <a:t>-before getting into next slide, I want you to have a look at scatter plot here.</a:t>
            </a:r>
          </a:p>
          <a:p>
            <a:pPr marL="0" lvl="0" indent="0" algn="l" rtl="0">
              <a:spcBef>
                <a:spcPts val="0"/>
              </a:spcBef>
              <a:spcAft>
                <a:spcPts val="0"/>
              </a:spcAft>
              <a:buNone/>
            </a:pPr>
            <a:r>
              <a:rPr lang="en-US" b="0" i="0" u="none" strike="noStrike" dirty="0">
                <a:solidFill>
                  <a:srgbClr val="374151"/>
                </a:solidFill>
                <a:effectLst/>
                <a:latin typeface="Söhne"/>
              </a:rPr>
              <a:t>-lets see what color represents which cluster.</a:t>
            </a:r>
          </a:p>
        </p:txBody>
      </p:sp>
      <p:sp>
        <p:nvSpPr>
          <p:cNvPr id="147" name="Google Shape;147;g2546d35e666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691373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46d35e666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46d35e666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gn="l">
              <a:buFontTx/>
              <a:buChar char="-"/>
            </a:pPr>
            <a:r>
              <a:rPr lang="en-US" b="0" i="0" u="none" strike="noStrike" dirty="0">
                <a:solidFill>
                  <a:srgbClr val="374151"/>
                </a:solidFill>
                <a:effectLst/>
                <a:latin typeface="Söhne"/>
              </a:rPr>
              <a:t>In the previous slide we analyzed numerical variables, we shall further try to understand the nature of these clusters.</a:t>
            </a:r>
          </a:p>
          <a:p>
            <a:pPr algn="l">
              <a:buFontTx/>
              <a:buChar char="-"/>
            </a:pPr>
            <a:r>
              <a:rPr lang="en-US" b="0" i="0" u="none" strike="noStrike" dirty="0">
                <a:solidFill>
                  <a:srgbClr val="374151"/>
                </a:solidFill>
                <a:effectLst/>
                <a:latin typeface="Söhne"/>
              </a:rPr>
              <a:t>We analyzed the categorical variables by grouping them and determining the most frequent categories within each cluster. </a:t>
            </a:r>
          </a:p>
          <a:p>
            <a:pPr algn="l">
              <a:buFontTx/>
              <a:buChar char="-"/>
            </a:pPr>
            <a:r>
              <a:rPr lang="en-US" b="0" i="0" u="none" strike="noStrike" dirty="0">
                <a:solidFill>
                  <a:srgbClr val="374151"/>
                </a:solidFill>
                <a:effectLst/>
                <a:latin typeface="Söhne"/>
              </a:rPr>
              <a:t>This provided us with more detailed insights.</a:t>
            </a:r>
          </a:p>
          <a:p>
            <a:pPr algn="l">
              <a:buFontTx/>
              <a:buChar char="-"/>
            </a:pPr>
            <a:r>
              <a:rPr lang="en-US" b="0" i="0" u="none" strike="noStrike" dirty="0">
                <a:solidFill>
                  <a:srgbClr val="374151"/>
                </a:solidFill>
                <a:effectLst/>
                <a:latin typeface="Söhne"/>
              </a:rPr>
              <a:t>Customers in cluster one, are mostly female, and members, they mostly uses credit cards, and they mostly buy home and lifestyle products.</a:t>
            </a:r>
          </a:p>
          <a:p>
            <a:pPr algn="l">
              <a:buFontTx/>
              <a:buChar char="-"/>
            </a:pPr>
            <a:r>
              <a:rPr lang="en-US" b="0" i="0" u="none" strike="noStrike" dirty="0">
                <a:solidFill>
                  <a:srgbClr val="374151"/>
                </a:solidFill>
                <a:effectLst/>
                <a:latin typeface="Söhne"/>
              </a:rPr>
              <a:t>Branch A appeared in three clusters as most visited, and coincidently Fashion Accessories is the primary product category in all these clusters.</a:t>
            </a:r>
          </a:p>
          <a:p>
            <a:pPr algn="l">
              <a:buFontTx/>
              <a:buChar char="-"/>
            </a:pPr>
            <a:r>
              <a:rPr lang="en-US" b="0" i="0" u="none" strike="noStrike" dirty="0">
                <a:solidFill>
                  <a:srgbClr val="374151"/>
                </a:solidFill>
                <a:effectLst/>
                <a:latin typeface="Söhne"/>
              </a:rPr>
              <a:t>Branch C appeared in two clusters, with Electronic Accessories and home and lifestyle products are the top-selling items in these clusters. </a:t>
            </a:r>
          </a:p>
          <a:p>
            <a:pPr algn="l">
              <a:buFontTx/>
              <a:buChar char="-"/>
            </a:pPr>
            <a:r>
              <a:rPr lang="en-US" b="0" i="0" u="none" strike="noStrike" dirty="0">
                <a:solidFill>
                  <a:srgbClr val="374151"/>
                </a:solidFill>
                <a:effectLst/>
                <a:latin typeface="Söhne"/>
              </a:rPr>
              <a:t>It appears customers visiting Branch B buy sports and travel products more.</a:t>
            </a:r>
          </a:p>
        </p:txBody>
      </p:sp>
      <p:sp>
        <p:nvSpPr>
          <p:cNvPr id="147" name="Google Shape;147;g2546d35e666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694926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549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46d35e66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46d35e666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2546d35e666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46d35e66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46d35e666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2546d35e666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101393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46d35e66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46d35e666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2546d35e666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78135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46d35e66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46d35e666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2546d35e666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787754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46d35e66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46d35e666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2546d35e666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735175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46d35e66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546d35e666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2546d35e666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736875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46d35e666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46d35e66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546d35e66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4be.cochrane.org/blog/2015/07/24/nominal-ordinal-numerical-variabl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rahuljangam/super-market-sal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3" name="Picture 2">
            <a:extLst>
              <a:ext uri="{FF2B5EF4-FFF2-40B4-BE49-F238E27FC236}">
                <a16:creationId xmlns:a16="http://schemas.microsoft.com/office/drawing/2014/main" id="{5C14E4B1-5306-991D-DD5B-096F549D01C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28091"/>
            <a:ext cx="12192000" cy="6837469"/>
          </a:xfrm>
          <a:prstGeom prst="rect">
            <a:avLst/>
          </a:prstGeom>
        </p:spPr>
      </p:pic>
      <p:sp>
        <p:nvSpPr>
          <p:cNvPr id="89" name="Google Shape;89;p13"/>
          <p:cNvSpPr txBox="1"/>
          <p:nvPr/>
        </p:nvSpPr>
        <p:spPr>
          <a:xfrm>
            <a:off x="696686" y="754743"/>
            <a:ext cx="11321100" cy="33701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500" b="1" dirty="0">
                <a:solidFill>
                  <a:schemeClr val="bg2">
                    <a:lumMod val="50000"/>
                  </a:schemeClr>
                </a:solidFill>
                <a:latin typeface="Cambria" panose="02040503050406030204" pitchFamily="18" charset="0"/>
                <a:ea typeface="Roboto"/>
                <a:cs typeface="Roboto"/>
                <a:sym typeface="Roboto"/>
              </a:rPr>
              <a:t>Supermarket Sales </a:t>
            </a:r>
          </a:p>
          <a:p>
            <a:pPr marL="0" marR="0" lvl="0" indent="0" algn="ctr" rtl="0">
              <a:spcBef>
                <a:spcPts val="0"/>
              </a:spcBef>
              <a:spcAft>
                <a:spcPts val="0"/>
              </a:spcAft>
              <a:buNone/>
            </a:pPr>
            <a:r>
              <a:rPr lang="en-US" sz="6500" b="1" dirty="0">
                <a:solidFill>
                  <a:schemeClr val="bg2">
                    <a:lumMod val="50000"/>
                  </a:schemeClr>
                </a:solidFill>
                <a:latin typeface="Cambria" panose="02040503050406030204" pitchFamily="18" charset="0"/>
                <a:ea typeface="Roboto"/>
                <a:cs typeface="Roboto"/>
                <a:sym typeface="Roboto"/>
              </a:rPr>
              <a:t>Analysis</a:t>
            </a:r>
          </a:p>
          <a:p>
            <a:pPr marL="0" marR="0" lvl="0" indent="0" algn="ctr" rtl="0">
              <a:spcBef>
                <a:spcPts val="0"/>
              </a:spcBef>
              <a:spcAft>
                <a:spcPts val="0"/>
              </a:spcAft>
              <a:buNone/>
            </a:pPr>
            <a:endParaRPr sz="6500" dirty="0">
              <a:solidFill>
                <a:schemeClr val="bg2">
                  <a:lumMod val="50000"/>
                </a:schemeClr>
              </a:solidFill>
              <a:latin typeface="Cambria" panose="02040503050406030204" pitchFamily="18" charset="0"/>
            </a:endParaRPr>
          </a:p>
          <a:p>
            <a:pPr marL="0" marR="0" lvl="0" indent="0" algn="ctr" rtl="0">
              <a:spcBef>
                <a:spcPts val="0"/>
              </a:spcBef>
              <a:spcAft>
                <a:spcPts val="0"/>
              </a:spcAft>
              <a:buNone/>
            </a:pPr>
            <a:endParaRPr sz="1800" dirty="0">
              <a:solidFill>
                <a:schemeClr val="bg2">
                  <a:lumMod val="50000"/>
                </a:schemeClr>
              </a:solidFill>
              <a:latin typeface="Cambria" panose="02040503050406030204" pitchFamily="18" charset="0"/>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sp>
        <p:nvSpPr>
          <p:cNvPr id="134" name="Rectangle 13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6" name="Group 135">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37" name="Rectangle 136">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0" name="Freeform: Shape 139">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42" name="Rectangle 14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Google Shape;120;p16">
            <a:extLst>
              <a:ext uri="{FF2B5EF4-FFF2-40B4-BE49-F238E27FC236}">
                <a16:creationId xmlns:a16="http://schemas.microsoft.com/office/drawing/2014/main" id="{EE57BCEC-8F0F-E34A-92C4-DA4C82CA2251}"/>
              </a:ext>
            </a:extLst>
          </p:cNvPr>
          <p:cNvSpPr txBox="1"/>
          <p:nvPr/>
        </p:nvSpPr>
        <p:spPr>
          <a:xfrm>
            <a:off x="1143000" y="990599"/>
            <a:ext cx="9906000" cy="685800"/>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3700" b="1" kern="1200">
                <a:solidFill>
                  <a:schemeClr val="tx1"/>
                </a:solidFill>
                <a:latin typeface="Cambria" panose="02040503050406030204" pitchFamily="18" charset="0"/>
                <a:ea typeface="+mj-ea"/>
                <a:cs typeface="+mj-cs"/>
                <a:sym typeface="Roboto"/>
              </a:rPr>
              <a:t>DATA VISUALIZATION</a:t>
            </a:r>
            <a:endParaRPr lang="en-US" sz="3700" kern="1200">
              <a:solidFill>
                <a:schemeClr val="tx1"/>
              </a:solidFill>
              <a:latin typeface="Cambria" panose="02040503050406030204" pitchFamily="18" charset="0"/>
              <a:ea typeface="+mj-ea"/>
              <a:cs typeface="+mj-cs"/>
            </a:endParaRPr>
          </a:p>
        </p:txBody>
      </p:sp>
      <p:pic>
        <p:nvPicPr>
          <p:cNvPr id="129" name="Google Shape;129;p17" descr="A black background with white text&#10;&#10;Description automatically generated with low confidence"/>
          <p:cNvPicPr preferRelativeResize="0"/>
          <p:nvPr/>
        </p:nvPicPr>
        <p:blipFill rotWithShape="1">
          <a:blip r:embed="rId3">
            <a:alphaModFix/>
          </a:blip>
          <a:srcRect/>
          <a:stretch/>
        </p:blipFill>
        <p:spPr>
          <a:xfrm>
            <a:off x="7505352" y="5504306"/>
            <a:ext cx="2027489" cy="337915"/>
          </a:xfrm>
          <a:prstGeom prst="rect">
            <a:avLst/>
          </a:prstGeom>
          <a:noFill/>
          <a:ln>
            <a:noFill/>
          </a:ln>
        </p:spPr>
      </p:pic>
      <p:sp>
        <p:nvSpPr>
          <p:cNvPr id="30" name="Google Shape;135;p18">
            <a:extLst>
              <a:ext uri="{FF2B5EF4-FFF2-40B4-BE49-F238E27FC236}">
                <a16:creationId xmlns:a16="http://schemas.microsoft.com/office/drawing/2014/main" id="{5BA7687D-C30E-4E43-BD29-E95DDE37D0F8}"/>
              </a:ext>
            </a:extLst>
          </p:cNvPr>
          <p:cNvSpPr/>
          <p:nvPr/>
        </p:nvSpPr>
        <p:spPr>
          <a:xfrm>
            <a:off x="0" y="6185700"/>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pic>
        <p:nvPicPr>
          <p:cNvPr id="16" name="Picture 15" descr="A picture containing text, screenshot, plot, diagram&#10;&#10;Description automatically generated">
            <a:extLst>
              <a:ext uri="{FF2B5EF4-FFF2-40B4-BE49-F238E27FC236}">
                <a16:creationId xmlns:a16="http://schemas.microsoft.com/office/drawing/2014/main" id="{E701D530-B15C-D247-BA43-F630F459E792}"/>
              </a:ext>
            </a:extLst>
          </p:cNvPr>
          <p:cNvPicPr>
            <a:picLocks noChangeAspect="1"/>
          </p:cNvPicPr>
          <p:nvPr/>
        </p:nvPicPr>
        <p:blipFill>
          <a:blip r:embed="rId4"/>
          <a:stretch>
            <a:fillRect/>
          </a:stretch>
        </p:blipFill>
        <p:spPr>
          <a:xfrm>
            <a:off x="988159" y="1592868"/>
            <a:ext cx="3378102" cy="2947395"/>
          </a:xfrm>
          <a:prstGeom prst="rect">
            <a:avLst/>
          </a:prstGeom>
        </p:spPr>
      </p:pic>
      <p:sp>
        <p:nvSpPr>
          <p:cNvPr id="17" name="Google Shape;121;p16">
            <a:extLst>
              <a:ext uri="{FF2B5EF4-FFF2-40B4-BE49-F238E27FC236}">
                <a16:creationId xmlns:a16="http://schemas.microsoft.com/office/drawing/2014/main" id="{D4CE457E-E76D-4D4F-BD40-AAA71B4617CC}"/>
              </a:ext>
            </a:extLst>
          </p:cNvPr>
          <p:cNvSpPr txBox="1"/>
          <p:nvPr/>
        </p:nvSpPr>
        <p:spPr>
          <a:xfrm>
            <a:off x="906891" y="4621052"/>
            <a:ext cx="5697285" cy="1569620"/>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r>
              <a:rPr lang="en-US" sz="1600" b="1">
                <a:solidFill>
                  <a:schemeClr val="dk1"/>
                </a:solidFill>
                <a:latin typeface="Cambria"/>
                <a:ea typeface="Roboto"/>
                <a:cs typeface="Roboto"/>
                <a:sym typeface="Roboto"/>
              </a:rPr>
              <a:t>Total Footfall in 3 months:</a:t>
            </a:r>
          </a:p>
          <a:p>
            <a:pPr algn="just">
              <a:lnSpc>
                <a:spcPct val="150000"/>
              </a:lnSpc>
            </a:pPr>
            <a:r>
              <a:rPr lang="en-US" sz="1600">
                <a:solidFill>
                  <a:schemeClr val="dk1"/>
                </a:solidFill>
                <a:latin typeface="Cambria"/>
                <a:ea typeface="Roboto"/>
                <a:cs typeface="Roboto"/>
                <a:sym typeface="Roboto"/>
              </a:rPr>
              <a:t>Saturday has the maximum visits from customers, followed by Tuesday. Monday has the least visit. It seems that most of the customers prefer to shop on a holiday. </a:t>
            </a:r>
            <a:endParaRPr lang="en-US" sz="1600">
              <a:solidFill>
                <a:schemeClr val="dk1"/>
              </a:solidFill>
              <a:latin typeface="Cambria" panose="02040503050406030204" pitchFamily="18" charset="0"/>
              <a:ea typeface="Roboto"/>
              <a:cs typeface="Roboto"/>
            </a:endParaRPr>
          </a:p>
        </p:txBody>
      </p:sp>
      <p:pic>
        <p:nvPicPr>
          <p:cNvPr id="18" name="Picture 17" descr="A picture containing text, diagram, circle, screenshot&#10;&#10;Description automatically generated">
            <a:extLst>
              <a:ext uri="{FF2B5EF4-FFF2-40B4-BE49-F238E27FC236}">
                <a16:creationId xmlns:a16="http://schemas.microsoft.com/office/drawing/2014/main" id="{F536AC74-89D6-8E45-AAAD-803322A5FB75}"/>
              </a:ext>
            </a:extLst>
          </p:cNvPr>
          <p:cNvPicPr>
            <a:picLocks noChangeAspect="1"/>
          </p:cNvPicPr>
          <p:nvPr/>
        </p:nvPicPr>
        <p:blipFill>
          <a:blip r:embed="rId5"/>
          <a:stretch>
            <a:fillRect/>
          </a:stretch>
        </p:blipFill>
        <p:spPr>
          <a:xfrm>
            <a:off x="7098848" y="1337310"/>
            <a:ext cx="3243034" cy="3267980"/>
          </a:xfrm>
          <a:prstGeom prst="rect">
            <a:avLst/>
          </a:prstGeom>
        </p:spPr>
      </p:pic>
      <p:sp>
        <p:nvSpPr>
          <p:cNvPr id="19" name="Google Shape;121;p16">
            <a:extLst>
              <a:ext uri="{FF2B5EF4-FFF2-40B4-BE49-F238E27FC236}">
                <a16:creationId xmlns:a16="http://schemas.microsoft.com/office/drawing/2014/main" id="{054407C9-05B7-7045-A5BC-56C46E1C41F5}"/>
              </a:ext>
            </a:extLst>
          </p:cNvPr>
          <p:cNvSpPr txBox="1"/>
          <p:nvPr/>
        </p:nvSpPr>
        <p:spPr>
          <a:xfrm>
            <a:off x="7053866" y="4724400"/>
            <a:ext cx="4524724" cy="120028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r>
              <a:rPr lang="en-US" sz="1600" b="1">
                <a:solidFill>
                  <a:schemeClr val="dk1"/>
                </a:solidFill>
                <a:latin typeface="Cambria" panose="02040503050406030204" pitchFamily="18" charset="0"/>
                <a:ea typeface="Roboto"/>
                <a:cs typeface="Roboto"/>
                <a:sym typeface="Roboto"/>
              </a:rPr>
              <a:t>Sales Contribution by Branch:</a:t>
            </a:r>
          </a:p>
          <a:p>
            <a:pPr marR="0" lvl="0" algn="just" rtl="0">
              <a:lnSpc>
                <a:spcPct val="150000"/>
              </a:lnSpc>
              <a:spcBef>
                <a:spcPts val="0"/>
              </a:spcBef>
              <a:spcAft>
                <a:spcPts val="0"/>
              </a:spcAft>
            </a:pPr>
            <a:r>
              <a:rPr lang="en-US" sz="1600">
                <a:solidFill>
                  <a:schemeClr val="dk1"/>
                </a:solidFill>
                <a:latin typeface="Cambria" panose="02040503050406030204" pitchFamily="18" charset="0"/>
                <a:ea typeface="Roboto"/>
                <a:cs typeface="Roboto"/>
                <a:sym typeface="Roboto"/>
              </a:rPr>
              <a:t>Branch C has the maximum total sales with 34.2%. Branch A and B has equal total sales.</a:t>
            </a:r>
          </a:p>
        </p:txBody>
      </p:sp>
    </p:spTree>
    <p:extLst>
      <p:ext uri="{BB962C8B-B14F-4D97-AF65-F5344CB8AC3E}">
        <p14:creationId xmlns:p14="http://schemas.microsoft.com/office/powerpoint/2010/main" val="34405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sp>
        <p:nvSpPr>
          <p:cNvPr id="134" name="Rectangle 13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6" name="Group 135">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37" name="Rectangle 136">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0" name="Freeform: Shape 139">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42" name="Rectangle 14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Google Shape;120;p16">
            <a:extLst>
              <a:ext uri="{FF2B5EF4-FFF2-40B4-BE49-F238E27FC236}">
                <a16:creationId xmlns:a16="http://schemas.microsoft.com/office/drawing/2014/main" id="{EE57BCEC-8F0F-E34A-92C4-DA4C82CA2251}"/>
              </a:ext>
            </a:extLst>
          </p:cNvPr>
          <p:cNvSpPr txBox="1"/>
          <p:nvPr/>
        </p:nvSpPr>
        <p:spPr>
          <a:xfrm>
            <a:off x="1143000" y="990599"/>
            <a:ext cx="9906000" cy="685800"/>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3700" b="1" kern="1200">
                <a:solidFill>
                  <a:schemeClr val="tx1"/>
                </a:solidFill>
                <a:latin typeface="Cambria" panose="02040503050406030204" pitchFamily="18" charset="0"/>
                <a:ea typeface="+mj-ea"/>
                <a:cs typeface="+mj-cs"/>
                <a:sym typeface="Roboto"/>
              </a:rPr>
              <a:t>DATA VISUALIZATION</a:t>
            </a:r>
            <a:endParaRPr lang="en-US" sz="3700" kern="1200">
              <a:solidFill>
                <a:schemeClr val="tx1"/>
              </a:solidFill>
              <a:latin typeface="Cambria" panose="02040503050406030204" pitchFamily="18" charset="0"/>
              <a:ea typeface="+mj-ea"/>
              <a:cs typeface="+mj-cs"/>
            </a:endParaRPr>
          </a:p>
        </p:txBody>
      </p:sp>
      <p:pic>
        <p:nvPicPr>
          <p:cNvPr id="129" name="Google Shape;129;p17" descr="A black background with white text&#10;&#10;Description automatically generated with low confidence"/>
          <p:cNvPicPr preferRelativeResize="0"/>
          <p:nvPr/>
        </p:nvPicPr>
        <p:blipFill rotWithShape="1">
          <a:blip r:embed="rId3">
            <a:alphaModFix/>
          </a:blip>
          <a:srcRect/>
          <a:stretch/>
        </p:blipFill>
        <p:spPr>
          <a:xfrm>
            <a:off x="7505352" y="5504306"/>
            <a:ext cx="2027489" cy="337915"/>
          </a:xfrm>
          <a:prstGeom prst="rect">
            <a:avLst/>
          </a:prstGeom>
          <a:noFill/>
          <a:ln>
            <a:noFill/>
          </a:ln>
        </p:spPr>
      </p:pic>
      <p:sp>
        <p:nvSpPr>
          <p:cNvPr id="30" name="Google Shape;135;p18">
            <a:extLst>
              <a:ext uri="{FF2B5EF4-FFF2-40B4-BE49-F238E27FC236}">
                <a16:creationId xmlns:a16="http://schemas.microsoft.com/office/drawing/2014/main" id="{5BA7687D-C30E-4E43-BD29-E95DDE37D0F8}"/>
              </a:ext>
            </a:extLst>
          </p:cNvPr>
          <p:cNvSpPr/>
          <p:nvPr/>
        </p:nvSpPr>
        <p:spPr>
          <a:xfrm>
            <a:off x="0" y="6185700"/>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20" name="Google Shape;110;p15">
            <a:extLst>
              <a:ext uri="{FF2B5EF4-FFF2-40B4-BE49-F238E27FC236}">
                <a16:creationId xmlns:a16="http://schemas.microsoft.com/office/drawing/2014/main" id="{F27D6CBE-44F1-4940-9E00-6E29118DD002}"/>
              </a:ext>
            </a:extLst>
          </p:cNvPr>
          <p:cNvSpPr txBox="1"/>
          <p:nvPr/>
        </p:nvSpPr>
        <p:spPr>
          <a:xfrm>
            <a:off x="1040399" y="1617327"/>
            <a:ext cx="10923000" cy="461624"/>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600" b="1">
                <a:solidFill>
                  <a:schemeClr val="dk1"/>
                </a:solidFill>
                <a:latin typeface="Cambria" panose="02040503050406030204" pitchFamily="18" charset="0"/>
                <a:ea typeface="Roboto"/>
                <a:cs typeface="Roboto"/>
                <a:sym typeface="Roboto"/>
              </a:rPr>
              <a:t>Ratio of Male and Female Customers in different Branches</a:t>
            </a:r>
            <a:endParaRPr sz="1600" b="1">
              <a:solidFill>
                <a:schemeClr val="dk1"/>
              </a:solidFill>
              <a:latin typeface="Cambria" panose="02040503050406030204" pitchFamily="18" charset="0"/>
              <a:ea typeface="Roboto"/>
              <a:cs typeface="Roboto"/>
              <a:sym typeface="Roboto"/>
            </a:endParaRPr>
          </a:p>
        </p:txBody>
      </p:sp>
      <p:pic>
        <p:nvPicPr>
          <p:cNvPr id="21" name="Picture 20" descr="A blue and orange circle with text&#10;&#10;Description automatically generated with low confidence">
            <a:extLst>
              <a:ext uri="{FF2B5EF4-FFF2-40B4-BE49-F238E27FC236}">
                <a16:creationId xmlns:a16="http://schemas.microsoft.com/office/drawing/2014/main" id="{CF451D60-2B15-D748-BB36-E21D31F4F06E}"/>
              </a:ext>
            </a:extLst>
          </p:cNvPr>
          <p:cNvPicPr>
            <a:picLocks noChangeAspect="1"/>
          </p:cNvPicPr>
          <p:nvPr/>
        </p:nvPicPr>
        <p:blipFill>
          <a:blip r:embed="rId4"/>
          <a:stretch>
            <a:fillRect/>
          </a:stretch>
        </p:blipFill>
        <p:spPr>
          <a:xfrm>
            <a:off x="1040399" y="2209797"/>
            <a:ext cx="6534740" cy="2397760"/>
          </a:xfrm>
          <a:prstGeom prst="rect">
            <a:avLst/>
          </a:prstGeom>
        </p:spPr>
      </p:pic>
      <p:sp>
        <p:nvSpPr>
          <p:cNvPr id="22" name="Google Shape;110;p15">
            <a:extLst>
              <a:ext uri="{FF2B5EF4-FFF2-40B4-BE49-F238E27FC236}">
                <a16:creationId xmlns:a16="http://schemas.microsoft.com/office/drawing/2014/main" id="{932D913D-E6D6-234E-8876-62FD8094DFA4}"/>
              </a:ext>
            </a:extLst>
          </p:cNvPr>
          <p:cNvSpPr txBox="1"/>
          <p:nvPr/>
        </p:nvSpPr>
        <p:spPr>
          <a:xfrm>
            <a:off x="811800" y="4481350"/>
            <a:ext cx="10923000" cy="1569620"/>
          </a:xfrm>
          <a:prstGeom prst="rect">
            <a:avLst/>
          </a:prstGeom>
          <a:noFill/>
          <a:ln>
            <a:noFill/>
          </a:ln>
        </p:spPr>
        <p:txBody>
          <a:bodyPr spcFirstLastPara="1" wrap="square" lIns="91425" tIns="45700" rIns="91425" bIns="45700" anchor="t" anchorCtr="0">
            <a:spAutoFit/>
          </a:bodyPr>
          <a:lstStyle/>
          <a:p>
            <a:pPr marL="114300" marR="0" lvl="0" algn="just" rtl="0">
              <a:lnSpc>
                <a:spcPct val="150000"/>
              </a:lnSpc>
              <a:spcBef>
                <a:spcPts val="0"/>
              </a:spcBef>
              <a:spcAft>
                <a:spcPts val="0"/>
              </a:spcAft>
              <a:buClr>
                <a:schemeClr val="dk1"/>
              </a:buClr>
              <a:buSzPts val="1800"/>
            </a:pPr>
            <a:r>
              <a:rPr lang="en-US" sz="1600">
                <a:solidFill>
                  <a:schemeClr val="dk1"/>
                </a:solidFill>
                <a:latin typeface="Cambria" panose="02040503050406030204" pitchFamily="18" charset="0"/>
                <a:ea typeface="Roboto"/>
                <a:cs typeface="Roboto"/>
                <a:sym typeface="Roboto"/>
              </a:rPr>
              <a:t>From the above visualization, we can see that Branch ‘A’ and ‘B’ have more male customers compared to female customers.</a:t>
            </a:r>
          </a:p>
          <a:p>
            <a:pPr marL="114300" marR="0" lvl="0" algn="just" rtl="0">
              <a:lnSpc>
                <a:spcPct val="150000"/>
              </a:lnSpc>
              <a:spcBef>
                <a:spcPts val="0"/>
              </a:spcBef>
              <a:spcAft>
                <a:spcPts val="0"/>
              </a:spcAft>
              <a:buClr>
                <a:schemeClr val="dk1"/>
              </a:buClr>
              <a:buSzPts val="1800"/>
            </a:pPr>
            <a:r>
              <a:rPr lang="en-US" sz="1600">
                <a:solidFill>
                  <a:schemeClr val="dk1"/>
                </a:solidFill>
                <a:latin typeface="Cambria" panose="02040503050406030204" pitchFamily="18" charset="0"/>
                <a:ea typeface="Roboto"/>
                <a:cs typeface="Roboto"/>
                <a:sym typeface="Roboto"/>
              </a:rPr>
              <a:t>However, in Branch ‘C’ we can see that it has more female customers compared to male customers.</a:t>
            </a:r>
          </a:p>
          <a:p>
            <a:pPr marL="114300" algn="just">
              <a:lnSpc>
                <a:spcPct val="150000"/>
              </a:lnSpc>
              <a:buClr>
                <a:schemeClr val="dk1"/>
              </a:buClr>
              <a:buSzPts val="1800"/>
            </a:pPr>
            <a:r>
              <a:rPr lang="en-US" sz="1600">
                <a:solidFill>
                  <a:schemeClr val="dk1"/>
                </a:solidFill>
                <a:latin typeface="Cambria"/>
                <a:ea typeface="Roboto"/>
                <a:cs typeface="Roboto"/>
                <a:sym typeface="Roboto"/>
              </a:rPr>
              <a:t>One of the reasons might be the gender ratio of those locations. Hence, keeping in mind, the demography of respective branches, the supermarket can target their variety of products accordingly in order to increase the sales.</a:t>
            </a:r>
            <a:endParaRPr sz="1600">
              <a:solidFill>
                <a:schemeClr val="dk1"/>
              </a:solidFill>
              <a:latin typeface="Cambria"/>
              <a:ea typeface="Roboto"/>
              <a:cs typeface="Roboto"/>
              <a:sym typeface="Roboto"/>
            </a:endParaRPr>
          </a:p>
        </p:txBody>
      </p:sp>
    </p:spTree>
    <p:extLst>
      <p:ext uri="{BB962C8B-B14F-4D97-AF65-F5344CB8AC3E}">
        <p14:creationId xmlns:p14="http://schemas.microsoft.com/office/powerpoint/2010/main" val="23809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sp>
        <p:nvSpPr>
          <p:cNvPr id="134" name="Rectangle 13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6" name="Group 135">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37" name="Rectangle 136">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0" name="Freeform: Shape 139">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42" name="Rectangle 14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Google Shape;120;p16">
            <a:extLst>
              <a:ext uri="{FF2B5EF4-FFF2-40B4-BE49-F238E27FC236}">
                <a16:creationId xmlns:a16="http://schemas.microsoft.com/office/drawing/2014/main" id="{EE57BCEC-8F0F-E34A-92C4-DA4C82CA2251}"/>
              </a:ext>
            </a:extLst>
          </p:cNvPr>
          <p:cNvSpPr txBox="1"/>
          <p:nvPr/>
        </p:nvSpPr>
        <p:spPr>
          <a:xfrm>
            <a:off x="762000" y="1015779"/>
            <a:ext cx="9906000" cy="685800"/>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3700" b="1" kern="1200">
                <a:solidFill>
                  <a:schemeClr val="tx1"/>
                </a:solidFill>
                <a:latin typeface="Cambria" panose="02040503050406030204" pitchFamily="18" charset="0"/>
                <a:ea typeface="+mj-ea"/>
                <a:cs typeface="+mj-cs"/>
                <a:sym typeface="Roboto"/>
              </a:rPr>
              <a:t>DATA VISUALIZATION</a:t>
            </a:r>
            <a:endParaRPr lang="en-US" sz="3700" kern="1200">
              <a:solidFill>
                <a:schemeClr val="tx1"/>
              </a:solidFill>
              <a:latin typeface="Cambria" panose="02040503050406030204" pitchFamily="18" charset="0"/>
              <a:ea typeface="+mj-ea"/>
              <a:cs typeface="+mj-cs"/>
            </a:endParaRPr>
          </a:p>
        </p:txBody>
      </p:sp>
      <p:sp>
        <p:nvSpPr>
          <p:cNvPr id="30" name="Google Shape;135;p18">
            <a:extLst>
              <a:ext uri="{FF2B5EF4-FFF2-40B4-BE49-F238E27FC236}">
                <a16:creationId xmlns:a16="http://schemas.microsoft.com/office/drawing/2014/main" id="{5BA7687D-C30E-4E43-BD29-E95DDE37D0F8}"/>
              </a:ext>
            </a:extLst>
          </p:cNvPr>
          <p:cNvSpPr/>
          <p:nvPr/>
        </p:nvSpPr>
        <p:spPr>
          <a:xfrm>
            <a:off x="0" y="6185700"/>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pic>
        <p:nvPicPr>
          <p:cNvPr id="3" name="Picture 2" descr="A picture containing text, screenshot, plot, diagram&#10;&#10;Description automatically generated">
            <a:extLst>
              <a:ext uri="{FF2B5EF4-FFF2-40B4-BE49-F238E27FC236}">
                <a16:creationId xmlns:a16="http://schemas.microsoft.com/office/drawing/2014/main" id="{43C1E465-42B2-A744-8110-66EF8F0BE5B8}"/>
              </a:ext>
            </a:extLst>
          </p:cNvPr>
          <p:cNvPicPr>
            <a:picLocks noChangeAspect="1"/>
          </p:cNvPicPr>
          <p:nvPr/>
        </p:nvPicPr>
        <p:blipFill>
          <a:blip r:embed="rId3"/>
          <a:stretch>
            <a:fillRect/>
          </a:stretch>
        </p:blipFill>
        <p:spPr>
          <a:xfrm>
            <a:off x="5141345" y="2023904"/>
            <a:ext cx="6591715" cy="3179154"/>
          </a:xfrm>
          <a:prstGeom prst="rect">
            <a:avLst/>
          </a:prstGeom>
        </p:spPr>
      </p:pic>
      <p:sp>
        <p:nvSpPr>
          <p:cNvPr id="17" name="Google Shape;110;p15">
            <a:extLst>
              <a:ext uri="{FF2B5EF4-FFF2-40B4-BE49-F238E27FC236}">
                <a16:creationId xmlns:a16="http://schemas.microsoft.com/office/drawing/2014/main" id="{289F5AB4-3FB1-DC46-93CC-BADF1F203355}"/>
              </a:ext>
            </a:extLst>
          </p:cNvPr>
          <p:cNvSpPr txBox="1"/>
          <p:nvPr/>
        </p:nvSpPr>
        <p:spPr>
          <a:xfrm>
            <a:off x="685800" y="1618211"/>
            <a:ext cx="4572000" cy="4524275"/>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600" b="1">
                <a:solidFill>
                  <a:schemeClr val="dk1"/>
                </a:solidFill>
                <a:latin typeface="Cambria" panose="02040503050406030204" pitchFamily="18" charset="0"/>
                <a:ea typeface="Roboto"/>
                <a:cs typeface="Roboto"/>
                <a:sym typeface="Roboto"/>
              </a:rPr>
              <a:t>Average Sales By Customer Type and Branch</a:t>
            </a:r>
          </a:p>
          <a:p>
            <a:pPr marL="114300" marR="0" lvl="0" algn="l" rtl="0">
              <a:lnSpc>
                <a:spcPct val="150000"/>
              </a:lnSpc>
              <a:spcBef>
                <a:spcPts val="0"/>
              </a:spcBef>
              <a:spcAft>
                <a:spcPts val="0"/>
              </a:spcAft>
              <a:buClr>
                <a:schemeClr val="dk1"/>
              </a:buClr>
              <a:buSzPts val="1800"/>
            </a:pPr>
            <a:endParaRPr lang="en-US" sz="1600" b="1">
              <a:solidFill>
                <a:schemeClr val="dk1"/>
              </a:solidFill>
              <a:latin typeface="Cambria" panose="02040503050406030204" pitchFamily="18" charset="0"/>
              <a:ea typeface="Roboto"/>
              <a:cs typeface="Roboto"/>
              <a:sym typeface="Roboto"/>
            </a:endParaRPr>
          </a:p>
          <a:p>
            <a:pPr marL="114300" marR="0" lvl="0" algn="just" rtl="0">
              <a:lnSpc>
                <a:spcPct val="150000"/>
              </a:lnSpc>
              <a:spcBef>
                <a:spcPts val="0"/>
              </a:spcBef>
              <a:spcAft>
                <a:spcPts val="0"/>
              </a:spcAft>
              <a:buClr>
                <a:schemeClr val="dk1"/>
              </a:buClr>
              <a:buSzPts val="1800"/>
            </a:pPr>
            <a:r>
              <a:rPr lang="en-US" sz="1600">
                <a:solidFill>
                  <a:schemeClr val="dk1"/>
                </a:solidFill>
                <a:latin typeface="Cambria" panose="02040503050406030204" pitchFamily="18" charset="0"/>
                <a:ea typeface="Roboto"/>
                <a:cs typeface="Roboto"/>
                <a:sym typeface="Roboto"/>
              </a:rPr>
              <a:t>The visualization show that ‘Member’ customer type has the most average sales compared to ‘Normal’ customer type.</a:t>
            </a:r>
          </a:p>
          <a:p>
            <a:pPr marL="114300" marR="0" lvl="0" algn="just" rtl="0">
              <a:lnSpc>
                <a:spcPct val="150000"/>
              </a:lnSpc>
              <a:spcBef>
                <a:spcPts val="0"/>
              </a:spcBef>
              <a:spcAft>
                <a:spcPts val="0"/>
              </a:spcAft>
              <a:buClr>
                <a:schemeClr val="dk1"/>
              </a:buClr>
              <a:buSzPts val="1800"/>
            </a:pPr>
            <a:r>
              <a:rPr lang="en-US" sz="1600">
                <a:solidFill>
                  <a:schemeClr val="dk1"/>
                </a:solidFill>
                <a:latin typeface="Cambria" panose="02040503050406030204" pitchFamily="18" charset="0"/>
                <a:ea typeface="Roboto"/>
                <a:cs typeface="Roboto"/>
                <a:sym typeface="Roboto"/>
              </a:rPr>
              <a:t>Branch C has got almost equal average sales from both member  and normal customer type.</a:t>
            </a:r>
          </a:p>
          <a:p>
            <a:pPr marL="114300" marR="0" lvl="0" algn="just" rtl="0">
              <a:lnSpc>
                <a:spcPct val="150000"/>
              </a:lnSpc>
              <a:spcBef>
                <a:spcPts val="0"/>
              </a:spcBef>
              <a:spcAft>
                <a:spcPts val="0"/>
              </a:spcAft>
              <a:buClr>
                <a:schemeClr val="dk1"/>
              </a:buClr>
              <a:buSzPts val="1800"/>
            </a:pPr>
            <a:r>
              <a:rPr lang="en-US" sz="1600">
                <a:solidFill>
                  <a:schemeClr val="dk1"/>
                </a:solidFill>
                <a:latin typeface="Cambria" panose="02040503050406030204" pitchFamily="18" charset="0"/>
                <a:ea typeface="Roboto"/>
                <a:cs typeface="Roboto"/>
                <a:sym typeface="Roboto"/>
              </a:rPr>
              <a:t>The supermarket can introduce new promotions in order to increase the membership of customers that can aid in increasing overall sales.</a:t>
            </a:r>
          </a:p>
          <a:p>
            <a:pPr marL="114300" marR="0" lvl="0" algn="l" rtl="0">
              <a:lnSpc>
                <a:spcPct val="150000"/>
              </a:lnSpc>
              <a:spcBef>
                <a:spcPts val="0"/>
              </a:spcBef>
              <a:spcAft>
                <a:spcPts val="0"/>
              </a:spcAft>
              <a:buClr>
                <a:schemeClr val="dk1"/>
              </a:buClr>
              <a:buSzPts val="1800"/>
            </a:pPr>
            <a:endParaRPr sz="1600">
              <a:solidFill>
                <a:schemeClr val="dk1"/>
              </a:solidFill>
              <a:latin typeface="Cambria" panose="02040503050406030204" pitchFamily="18" charset="0"/>
              <a:ea typeface="Roboto"/>
              <a:cs typeface="Roboto"/>
              <a:sym typeface="Roboto"/>
            </a:endParaRPr>
          </a:p>
        </p:txBody>
      </p:sp>
    </p:spTree>
    <p:extLst>
      <p:ext uri="{BB962C8B-B14F-4D97-AF65-F5344CB8AC3E}">
        <p14:creationId xmlns:p14="http://schemas.microsoft.com/office/powerpoint/2010/main" val="2695623843"/>
      </p:ext>
    </p:extLst>
  </p:cSld>
  <p:clrMapOvr>
    <a:masterClrMapping/>
  </p:clrMapOvr>
  <mc:AlternateContent xmlns:mc="http://schemas.openxmlformats.org/markup-compatibility/2006" xmlns:p14="http://schemas.microsoft.com/office/powerpoint/2010/main">
    <mc:Choice Requires="p14">
      <p:transition spd="slow" p14:dur="2000" advTm="49503"/>
    </mc:Choice>
    <mc:Fallback xmlns="">
      <p:transition spd="slow" advTm="4950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sp>
        <p:nvSpPr>
          <p:cNvPr id="134" name="Rectangle 13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6" name="Group 135">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37" name="Rectangle 136">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0" name="Freeform: Shape 139">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42" name="Rectangle 14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Google Shape;120;p16">
            <a:extLst>
              <a:ext uri="{FF2B5EF4-FFF2-40B4-BE49-F238E27FC236}">
                <a16:creationId xmlns:a16="http://schemas.microsoft.com/office/drawing/2014/main" id="{EE57BCEC-8F0F-E34A-92C4-DA4C82CA2251}"/>
              </a:ext>
            </a:extLst>
          </p:cNvPr>
          <p:cNvSpPr txBox="1"/>
          <p:nvPr/>
        </p:nvSpPr>
        <p:spPr>
          <a:xfrm>
            <a:off x="933450" y="888558"/>
            <a:ext cx="9906000" cy="685800"/>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3700" b="1" kern="1200">
                <a:solidFill>
                  <a:schemeClr val="tx1"/>
                </a:solidFill>
                <a:latin typeface="Cambria" panose="02040503050406030204" pitchFamily="18" charset="0"/>
                <a:ea typeface="+mj-ea"/>
                <a:cs typeface="+mj-cs"/>
                <a:sym typeface="Roboto"/>
              </a:rPr>
              <a:t>DATA VISUALIZATION</a:t>
            </a:r>
            <a:endParaRPr lang="en-US" sz="3700" kern="1200">
              <a:solidFill>
                <a:schemeClr val="tx1"/>
              </a:solidFill>
              <a:latin typeface="Cambria" panose="02040503050406030204" pitchFamily="18" charset="0"/>
              <a:ea typeface="+mj-ea"/>
              <a:cs typeface="+mj-cs"/>
            </a:endParaRPr>
          </a:p>
        </p:txBody>
      </p:sp>
      <p:sp>
        <p:nvSpPr>
          <p:cNvPr id="30" name="Google Shape;135;p18">
            <a:extLst>
              <a:ext uri="{FF2B5EF4-FFF2-40B4-BE49-F238E27FC236}">
                <a16:creationId xmlns:a16="http://schemas.microsoft.com/office/drawing/2014/main" id="{5BA7687D-C30E-4E43-BD29-E95DDE37D0F8}"/>
              </a:ext>
            </a:extLst>
          </p:cNvPr>
          <p:cNvSpPr/>
          <p:nvPr/>
        </p:nvSpPr>
        <p:spPr>
          <a:xfrm>
            <a:off x="0" y="6185700"/>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9E09DFC3-631A-514B-AAE7-FC7AA28654B0}"/>
              </a:ext>
            </a:extLst>
          </p:cNvPr>
          <p:cNvPicPr>
            <a:picLocks noChangeAspect="1"/>
          </p:cNvPicPr>
          <p:nvPr/>
        </p:nvPicPr>
        <p:blipFill>
          <a:blip r:embed="rId3"/>
          <a:stretch>
            <a:fillRect/>
          </a:stretch>
        </p:blipFill>
        <p:spPr>
          <a:xfrm>
            <a:off x="760783" y="1769414"/>
            <a:ext cx="5621722" cy="3544791"/>
          </a:xfrm>
          <a:prstGeom prst="rect">
            <a:avLst/>
          </a:prstGeom>
        </p:spPr>
      </p:pic>
      <p:sp>
        <p:nvSpPr>
          <p:cNvPr id="16" name="Google Shape;110;p15">
            <a:extLst>
              <a:ext uri="{FF2B5EF4-FFF2-40B4-BE49-F238E27FC236}">
                <a16:creationId xmlns:a16="http://schemas.microsoft.com/office/drawing/2014/main" id="{575FB25F-9DAB-5842-963E-28825A1A17C1}"/>
              </a:ext>
            </a:extLst>
          </p:cNvPr>
          <p:cNvSpPr txBox="1"/>
          <p:nvPr/>
        </p:nvSpPr>
        <p:spPr>
          <a:xfrm>
            <a:off x="6772652" y="1537086"/>
            <a:ext cx="4794508" cy="4893607"/>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600" b="1">
                <a:solidFill>
                  <a:schemeClr val="dk1"/>
                </a:solidFill>
                <a:latin typeface="Cambria" panose="02040503050406030204" pitchFamily="18" charset="0"/>
                <a:ea typeface="Roboto"/>
                <a:cs typeface="Roboto"/>
                <a:sym typeface="Roboto"/>
              </a:rPr>
              <a:t>Average Footfall by Hour:</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600">
                <a:solidFill>
                  <a:schemeClr val="dk1"/>
                </a:solidFill>
                <a:latin typeface="Cambria" panose="02040503050406030204" pitchFamily="18" charset="0"/>
                <a:ea typeface="Roboto"/>
                <a:cs typeface="Roboto"/>
                <a:sym typeface="Roboto"/>
              </a:rPr>
              <a:t>The corresponding visualization show that Saturday and Tuesday have the most average sales. Monday has the least average sales.</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600">
                <a:solidFill>
                  <a:schemeClr val="dk1"/>
                </a:solidFill>
                <a:latin typeface="Cambria" panose="02040503050406030204" pitchFamily="18" charset="0"/>
                <a:ea typeface="Roboto"/>
                <a:cs typeface="Roboto"/>
                <a:sym typeface="Roboto"/>
              </a:rPr>
              <a:t>We can infer that customers prefer to shop on a holiday and hence, Saturday has the most sales.</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600">
                <a:solidFill>
                  <a:schemeClr val="dk1"/>
                </a:solidFill>
                <a:latin typeface="Cambria" panose="02040503050406030204" pitchFamily="18" charset="0"/>
                <a:ea typeface="Roboto"/>
                <a:cs typeface="Roboto"/>
                <a:sym typeface="Roboto"/>
              </a:rPr>
              <a:t>Looking at hours, 11am-12pm, 3pm and 6-7pm is the time mostly visited by the customers to the supermarket.</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600">
                <a:solidFill>
                  <a:schemeClr val="dk1"/>
                </a:solidFill>
                <a:latin typeface="Cambria" panose="02040503050406030204" pitchFamily="18" charset="0"/>
                <a:ea typeface="Roboto"/>
                <a:cs typeface="Roboto"/>
                <a:sym typeface="Roboto"/>
              </a:rPr>
              <a:t>The supermarket may have to increase its resources at such specific times and days to increase its efficiency. </a:t>
            </a:r>
          </a:p>
          <a:p>
            <a:pPr marL="400050" marR="0" lvl="0" indent="-285750" algn="l" rtl="0">
              <a:lnSpc>
                <a:spcPct val="150000"/>
              </a:lnSpc>
              <a:spcBef>
                <a:spcPts val="0"/>
              </a:spcBef>
              <a:spcAft>
                <a:spcPts val="0"/>
              </a:spcAft>
              <a:buClr>
                <a:schemeClr val="dk1"/>
              </a:buClr>
              <a:buSzPts val="1800"/>
              <a:buFont typeface="Wingdings" pitchFamily="2" charset="2"/>
              <a:buChar char="Ø"/>
            </a:pPr>
            <a:endParaRPr sz="1600">
              <a:solidFill>
                <a:schemeClr val="dk1"/>
              </a:solidFill>
              <a:latin typeface="Cambria" panose="02040503050406030204" pitchFamily="18" charset="0"/>
              <a:ea typeface="Roboto"/>
              <a:cs typeface="Roboto"/>
              <a:sym typeface="Roboto"/>
            </a:endParaRPr>
          </a:p>
        </p:txBody>
      </p:sp>
    </p:spTree>
    <p:extLst>
      <p:ext uri="{BB962C8B-B14F-4D97-AF65-F5344CB8AC3E}">
        <p14:creationId xmlns:p14="http://schemas.microsoft.com/office/powerpoint/2010/main" val="1435057893"/>
      </p:ext>
    </p:extLst>
  </p:cSld>
  <p:clrMapOvr>
    <a:masterClrMapping/>
  </p:clrMapOvr>
  <mc:AlternateContent xmlns:mc="http://schemas.openxmlformats.org/markup-compatibility/2006" xmlns:p14="http://schemas.microsoft.com/office/powerpoint/2010/main">
    <mc:Choice Requires="p14">
      <p:transition spd="slow" p14:dur="2000" advTm="68302"/>
    </mc:Choice>
    <mc:Fallback xmlns="">
      <p:transition spd="slow" advTm="683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sp>
        <p:nvSpPr>
          <p:cNvPr id="134" name="Rectangle 13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6" name="Group 135">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37" name="Rectangle 136">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0" name="Freeform: Shape 139">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42" name="Rectangle 14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Google Shape;120;p16">
            <a:extLst>
              <a:ext uri="{FF2B5EF4-FFF2-40B4-BE49-F238E27FC236}">
                <a16:creationId xmlns:a16="http://schemas.microsoft.com/office/drawing/2014/main" id="{EE57BCEC-8F0F-E34A-92C4-DA4C82CA2251}"/>
              </a:ext>
            </a:extLst>
          </p:cNvPr>
          <p:cNvSpPr txBox="1"/>
          <p:nvPr/>
        </p:nvSpPr>
        <p:spPr>
          <a:xfrm>
            <a:off x="933450" y="888558"/>
            <a:ext cx="9906000" cy="685800"/>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3700" b="1" kern="1200">
                <a:solidFill>
                  <a:schemeClr val="tx1"/>
                </a:solidFill>
                <a:latin typeface="Cambria" panose="02040503050406030204" pitchFamily="18" charset="0"/>
                <a:ea typeface="+mj-ea"/>
                <a:cs typeface="+mj-cs"/>
                <a:sym typeface="Roboto"/>
              </a:rPr>
              <a:t>DATA VISUALIZATION</a:t>
            </a:r>
            <a:endParaRPr lang="en-US" sz="3700" kern="1200">
              <a:solidFill>
                <a:schemeClr val="tx1"/>
              </a:solidFill>
              <a:latin typeface="Cambria" panose="02040503050406030204" pitchFamily="18" charset="0"/>
              <a:ea typeface="+mj-ea"/>
              <a:cs typeface="+mj-cs"/>
            </a:endParaRPr>
          </a:p>
        </p:txBody>
      </p:sp>
      <p:sp>
        <p:nvSpPr>
          <p:cNvPr id="30" name="Google Shape;135;p18">
            <a:extLst>
              <a:ext uri="{FF2B5EF4-FFF2-40B4-BE49-F238E27FC236}">
                <a16:creationId xmlns:a16="http://schemas.microsoft.com/office/drawing/2014/main" id="{5BA7687D-C30E-4E43-BD29-E95DDE37D0F8}"/>
              </a:ext>
            </a:extLst>
          </p:cNvPr>
          <p:cNvSpPr/>
          <p:nvPr/>
        </p:nvSpPr>
        <p:spPr>
          <a:xfrm>
            <a:off x="0" y="6185700"/>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16" name="Google Shape;110;p15">
            <a:extLst>
              <a:ext uri="{FF2B5EF4-FFF2-40B4-BE49-F238E27FC236}">
                <a16:creationId xmlns:a16="http://schemas.microsoft.com/office/drawing/2014/main" id="{575FB25F-9DAB-5842-963E-28825A1A17C1}"/>
              </a:ext>
            </a:extLst>
          </p:cNvPr>
          <p:cNvSpPr txBox="1"/>
          <p:nvPr/>
        </p:nvSpPr>
        <p:spPr>
          <a:xfrm>
            <a:off x="521898" y="1366460"/>
            <a:ext cx="5924550" cy="5262939"/>
          </a:xfrm>
          <a:prstGeom prst="rect">
            <a:avLst/>
          </a:prstGeom>
          <a:noFill/>
          <a:ln>
            <a:noFill/>
          </a:ln>
        </p:spPr>
        <p:txBody>
          <a:bodyPr spcFirstLastPara="1" wrap="square" lIns="91425" tIns="45700" rIns="91425" bIns="45700" anchor="t" anchorCtr="0">
            <a:spAutoFit/>
          </a:bodyPr>
          <a:lstStyle/>
          <a:p>
            <a:pPr marL="114300" algn="just">
              <a:lnSpc>
                <a:spcPct val="150000"/>
              </a:lnSpc>
              <a:buSzPts val="1800"/>
            </a:pPr>
            <a:r>
              <a:rPr lang="en-US" sz="1600" b="1">
                <a:solidFill>
                  <a:schemeClr val="dk1"/>
                </a:solidFill>
                <a:latin typeface="Cambria"/>
                <a:ea typeface="Roboto"/>
                <a:cs typeface="Roboto"/>
                <a:sym typeface="Roboto"/>
              </a:rPr>
              <a:t>Count of sales by Gender and Product Line:</a:t>
            </a:r>
            <a:endParaRPr lang="en-US">
              <a:sym typeface="Roboto"/>
            </a:endParaRPr>
          </a:p>
          <a:p>
            <a:pPr marL="400050" indent="-285750" algn="just">
              <a:lnSpc>
                <a:spcPct val="150000"/>
              </a:lnSpc>
              <a:buSzPts val="1800"/>
              <a:buFont typeface="Wingdings" pitchFamily="2" charset="2"/>
              <a:buChar char="Ø"/>
            </a:pPr>
            <a:r>
              <a:rPr lang="en-US" sz="1600">
                <a:solidFill>
                  <a:schemeClr val="dk1"/>
                </a:solidFill>
                <a:latin typeface="Cambria"/>
                <a:ea typeface="Roboto"/>
                <a:cs typeface="Roboto"/>
                <a:sym typeface="Roboto"/>
              </a:rPr>
              <a:t>The corresponding visualization is a bar graph of sales count based on product line and gender.</a:t>
            </a:r>
            <a:endParaRPr lang="en-US">
              <a:sym typeface="Roboto"/>
            </a:endParaRPr>
          </a:p>
          <a:p>
            <a:pPr marL="400050" indent="-285750" algn="just">
              <a:lnSpc>
                <a:spcPct val="150000"/>
              </a:lnSpc>
              <a:buSzPts val="1800"/>
              <a:buFont typeface="Wingdings" pitchFamily="2" charset="2"/>
              <a:buChar char="Ø"/>
            </a:pPr>
            <a:r>
              <a:rPr lang="en-US" sz="1600">
                <a:solidFill>
                  <a:schemeClr val="dk1"/>
                </a:solidFill>
                <a:latin typeface="Cambria"/>
                <a:ea typeface="Roboto"/>
                <a:cs typeface="Roboto"/>
                <a:sym typeface="Roboto"/>
              </a:rPr>
              <a:t>Female customers are more interested in buying Fashion Accessories products and least interested in buying Health and Beauty products. This maybe Female customers in these cities are more interested in fashionable products rather than focusing on products for health and beauty.</a:t>
            </a:r>
            <a:endParaRPr lang="en-US">
              <a:sym typeface="Roboto"/>
            </a:endParaRPr>
          </a:p>
          <a:p>
            <a:pPr marL="400050" indent="-285750" algn="just">
              <a:lnSpc>
                <a:spcPct val="150000"/>
              </a:lnSpc>
              <a:buSzPts val="1800"/>
              <a:buFont typeface="Wingdings" pitchFamily="2" charset="2"/>
              <a:buChar char="Ø"/>
            </a:pPr>
            <a:r>
              <a:rPr lang="en-US" sz="1600">
                <a:solidFill>
                  <a:schemeClr val="dk1"/>
                </a:solidFill>
                <a:latin typeface="Cambria"/>
                <a:ea typeface="Roboto"/>
                <a:cs typeface="Roboto"/>
                <a:sym typeface="Roboto"/>
              </a:rPr>
              <a:t>On the contrary, Male customers are mostly interested in buying Health and Beauty products.</a:t>
            </a:r>
            <a:endParaRPr lang="en-US">
              <a:sym typeface="Roboto"/>
            </a:endParaRPr>
          </a:p>
          <a:p>
            <a:pPr marL="400050" indent="-285750" algn="just">
              <a:lnSpc>
                <a:spcPct val="150000"/>
              </a:lnSpc>
              <a:buSzPts val="1800"/>
              <a:buFont typeface="Wingdings" pitchFamily="2" charset="2"/>
              <a:buChar char="Ø"/>
            </a:pPr>
            <a:r>
              <a:rPr lang="en-US" sz="1600">
                <a:solidFill>
                  <a:schemeClr val="dk1"/>
                </a:solidFill>
                <a:latin typeface="Cambria"/>
                <a:ea typeface="Roboto"/>
                <a:cs typeface="Roboto"/>
                <a:sym typeface="Roboto"/>
              </a:rPr>
              <a:t>Sports and travel products are mostly bought by Females customers compared to male. This might be because females are mostly active in sports and travel in these cities.</a:t>
            </a:r>
            <a:endParaRPr lang="en-US"/>
          </a:p>
          <a:p>
            <a:pPr marL="400050" marR="0" lvl="0" indent="-285750">
              <a:lnSpc>
                <a:spcPct val="150000"/>
              </a:lnSpc>
              <a:spcBef>
                <a:spcPts val="0"/>
              </a:spcBef>
              <a:spcAft>
                <a:spcPts val="0"/>
              </a:spcAft>
              <a:buSzPts val="1800"/>
              <a:buFont typeface="Wingdings" pitchFamily="2" charset="2"/>
              <a:buChar char="Ø"/>
            </a:pPr>
            <a:endParaRPr lang="en-US" sz="1600">
              <a:solidFill>
                <a:schemeClr val="dk1"/>
              </a:solidFill>
              <a:latin typeface="Cambria" panose="02040503050406030204" pitchFamily="18" charset="0"/>
              <a:ea typeface="Roboto"/>
              <a:cs typeface="Roboto"/>
            </a:endParaRPr>
          </a:p>
        </p:txBody>
      </p:sp>
      <p:pic>
        <p:nvPicPr>
          <p:cNvPr id="3" name="Picture 2" descr="A picture containing screenshot, text, diagram, line&#10;&#10;Description automatically generated">
            <a:extLst>
              <a:ext uri="{FF2B5EF4-FFF2-40B4-BE49-F238E27FC236}">
                <a16:creationId xmlns:a16="http://schemas.microsoft.com/office/drawing/2014/main" id="{EF579AE3-9585-634D-82B6-A67C0BE48B39}"/>
              </a:ext>
            </a:extLst>
          </p:cNvPr>
          <p:cNvPicPr>
            <a:picLocks noChangeAspect="1"/>
          </p:cNvPicPr>
          <p:nvPr/>
        </p:nvPicPr>
        <p:blipFill>
          <a:blip r:embed="rId3"/>
          <a:stretch>
            <a:fillRect/>
          </a:stretch>
        </p:blipFill>
        <p:spPr>
          <a:xfrm>
            <a:off x="6511146" y="1681517"/>
            <a:ext cx="5288352" cy="3145611"/>
          </a:xfrm>
          <a:prstGeom prst="rect">
            <a:avLst/>
          </a:prstGeom>
        </p:spPr>
      </p:pic>
    </p:spTree>
    <p:extLst>
      <p:ext uri="{BB962C8B-B14F-4D97-AF65-F5344CB8AC3E}">
        <p14:creationId xmlns:p14="http://schemas.microsoft.com/office/powerpoint/2010/main" val="3628865448"/>
      </p:ext>
    </p:extLst>
  </p:cSld>
  <p:clrMapOvr>
    <a:masterClrMapping/>
  </p:clrMapOvr>
  <mc:AlternateContent xmlns:mc="http://schemas.openxmlformats.org/markup-compatibility/2006" xmlns:p14="http://schemas.microsoft.com/office/powerpoint/2010/main">
    <mc:Choice Requires="p14">
      <p:transition spd="slow" p14:dur="2000" advTm="56228"/>
    </mc:Choice>
    <mc:Fallback xmlns="">
      <p:transition spd="slow" advTm="5622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4" name="Google Shape;120;p16">
            <a:extLst>
              <a:ext uri="{FF2B5EF4-FFF2-40B4-BE49-F238E27FC236}">
                <a16:creationId xmlns:a16="http://schemas.microsoft.com/office/drawing/2014/main" id="{EE57BCEC-8F0F-E34A-92C4-DA4C82CA2251}"/>
              </a:ext>
            </a:extLst>
          </p:cNvPr>
          <p:cNvSpPr txBox="1"/>
          <p:nvPr/>
        </p:nvSpPr>
        <p:spPr>
          <a:xfrm>
            <a:off x="933450" y="888558"/>
            <a:ext cx="9906000" cy="685800"/>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3700" b="1" kern="1200">
                <a:solidFill>
                  <a:schemeClr val="tx1"/>
                </a:solidFill>
                <a:latin typeface="Cambria" panose="02040503050406030204" pitchFamily="18" charset="0"/>
                <a:ea typeface="+mj-ea"/>
                <a:cs typeface="+mj-cs"/>
                <a:sym typeface="Roboto"/>
              </a:rPr>
              <a:t>DATA VISUALIZATION</a:t>
            </a:r>
            <a:endParaRPr lang="en-US" sz="3700" kern="1200">
              <a:solidFill>
                <a:schemeClr val="tx1"/>
              </a:solidFill>
              <a:latin typeface="Cambria" panose="02040503050406030204" pitchFamily="18" charset="0"/>
              <a:ea typeface="+mj-ea"/>
              <a:cs typeface="+mj-cs"/>
            </a:endParaRPr>
          </a:p>
        </p:txBody>
      </p:sp>
      <p:sp>
        <p:nvSpPr>
          <p:cNvPr id="30" name="Google Shape;135;p18">
            <a:extLst>
              <a:ext uri="{FF2B5EF4-FFF2-40B4-BE49-F238E27FC236}">
                <a16:creationId xmlns:a16="http://schemas.microsoft.com/office/drawing/2014/main" id="{5BA7687D-C30E-4E43-BD29-E95DDE37D0F8}"/>
              </a:ext>
            </a:extLst>
          </p:cNvPr>
          <p:cNvSpPr/>
          <p:nvPr/>
        </p:nvSpPr>
        <p:spPr>
          <a:xfrm>
            <a:off x="0" y="6185700"/>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16" name="Google Shape;110;p15">
            <a:extLst>
              <a:ext uri="{FF2B5EF4-FFF2-40B4-BE49-F238E27FC236}">
                <a16:creationId xmlns:a16="http://schemas.microsoft.com/office/drawing/2014/main" id="{575FB25F-9DAB-5842-963E-28825A1A17C1}"/>
              </a:ext>
            </a:extLst>
          </p:cNvPr>
          <p:cNvSpPr txBox="1"/>
          <p:nvPr/>
        </p:nvSpPr>
        <p:spPr>
          <a:xfrm>
            <a:off x="6384226" y="1344240"/>
            <a:ext cx="5194291" cy="4524275"/>
          </a:xfrm>
          <a:prstGeom prst="rect">
            <a:avLst/>
          </a:prstGeom>
          <a:noFill/>
          <a:ln>
            <a:noFill/>
          </a:ln>
        </p:spPr>
        <p:txBody>
          <a:bodyPr spcFirstLastPara="1" wrap="square" lIns="91425" tIns="45700" rIns="91425" bIns="45700" anchor="t" anchorCtr="0">
            <a:spAutoFit/>
          </a:bodyPr>
          <a:lstStyle/>
          <a:p>
            <a:pPr marL="114300" marR="0" lvl="0" algn="just" rtl="0">
              <a:lnSpc>
                <a:spcPct val="150000"/>
              </a:lnSpc>
              <a:spcBef>
                <a:spcPts val="0"/>
              </a:spcBef>
              <a:spcAft>
                <a:spcPts val="0"/>
              </a:spcAft>
              <a:buClr>
                <a:schemeClr val="dk1"/>
              </a:buClr>
              <a:buSzPts val="1800"/>
            </a:pPr>
            <a:r>
              <a:rPr lang="en-US" sz="1600" b="1">
                <a:solidFill>
                  <a:schemeClr val="dk1"/>
                </a:solidFill>
                <a:latin typeface="Cambria" panose="02040503050406030204" pitchFamily="18" charset="0"/>
                <a:ea typeface="Roboto"/>
                <a:cs typeface="Roboto"/>
                <a:sym typeface="Roboto"/>
              </a:rPr>
              <a:t>Total sales and Average Rating by Branch:</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600">
                <a:solidFill>
                  <a:schemeClr val="dk1"/>
                </a:solidFill>
                <a:latin typeface="Cambria" panose="02040503050406030204" pitchFamily="18" charset="0"/>
                <a:ea typeface="Roboto"/>
                <a:cs typeface="Roboto"/>
                <a:sym typeface="Roboto"/>
              </a:rPr>
              <a:t>The corresponding bar graph is a figure of total sales by branch. Average rating is also plotted based on branch offices.</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600">
                <a:solidFill>
                  <a:schemeClr val="dk1"/>
                </a:solidFill>
                <a:latin typeface="Cambria" panose="02040503050406030204" pitchFamily="18" charset="0"/>
                <a:ea typeface="Roboto"/>
                <a:cs typeface="Roboto"/>
                <a:sym typeface="Roboto"/>
              </a:rPr>
              <a:t>We can notice that Branch C has the highest average rating with 7.1 as well as highest sales. </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600">
                <a:solidFill>
                  <a:schemeClr val="dk1"/>
                </a:solidFill>
                <a:latin typeface="Cambria" panose="02040503050406030204" pitchFamily="18" charset="0"/>
                <a:ea typeface="Roboto"/>
                <a:cs typeface="Roboto"/>
                <a:sym typeface="Roboto"/>
              </a:rPr>
              <a:t>Branch B has the lowest average rating of 6.8 as well as the lowest total sales.</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600">
                <a:solidFill>
                  <a:schemeClr val="dk1"/>
                </a:solidFill>
                <a:latin typeface="Cambria" panose="02040503050406030204" pitchFamily="18" charset="0"/>
                <a:ea typeface="Roboto"/>
                <a:cs typeface="Roboto"/>
                <a:sym typeface="Roboto"/>
              </a:rPr>
              <a:t>We can infer that higher the sales figure, higher is the rating and lower the sales figure, lower is the rating.</a:t>
            </a:r>
          </a:p>
          <a:p>
            <a:pPr marL="400050" marR="0" lvl="0" indent="-285750" algn="just" rtl="0">
              <a:lnSpc>
                <a:spcPct val="150000"/>
              </a:lnSpc>
              <a:spcBef>
                <a:spcPts val="0"/>
              </a:spcBef>
              <a:spcAft>
                <a:spcPts val="0"/>
              </a:spcAft>
              <a:buClr>
                <a:schemeClr val="dk1"/>
              </a:buClr>
              <a:buSzPts val="1800"/>
              <a:buFont typeface="Wingdings" pitchFamily="2" charset="2"/>
              <a:buChar char="Ø"/>
            </a:pPr>
            <a:endParaRPr sz="1600">
              <a:solidFill>
                <a:schemeClr val="dk1"/>
              </a:solidFill>
              <a:latin typeface="Cambria" panose="02040503050406030204" pitchFamily="18" charset="0"/>
              <a:ea typeface="Roboto"/>
              <a:cs typeface="Roboto"/>
              <a:sym typeface="Roboto"/>
            </a:endParaRPr>
          </a:p>
        </p:txBody>
      </p:sp>
      <p:pic>
        <p:nvPicPr>
          <p:cNvPr id="5" name="Picture 4" descr="A picture containing text, screenshot, plot, line&#10;&#10;Description automatically generated">
            <a:extLst>
              <a:ext uri="{FF2B5EF4-FFF2-40B4-BE49-F238E27FC236}">
                <a16:creationId xmlns:a16="http://schemas.microsoft.com/office/drawing/2014/main" id="{E222F9AF-A11C-1045-8D02-E3FDEE12CCEC}"/>
              </a:ext>
            </a:extLst>
          </p:cNvPr>
          <p:cNvPicPr>
            <a:picLocks noChangeAspect="1"/>
          </p:cNvPicPr>
          <p:nvPr/>
        </p:nvPicPr>
        <p:blipFill>
          <a:blip r:embed="rId3"/>
          <a:stretch>
            <a:fillRect/>
          </a:stretch>
        </p:blipFill>
        <p:spPr>
          <a:xfrm>
            <a:off x="613482" y="1818363"/>
            <a:ext cx="5770745" cy="3530185"/>
          </a:xfrm>
          <a:prstGeom prst="rect">
            <a:avLst/>
          </a:prstGeom>
        </p:spPr>
      </p:pic>
    </p:spTree>
    <p:extLst>
      <p:ext uri="{BB962C8B-B14F-4D97-AF65-F5344CB8AC3E}">
        <p14:creationId xmlns:p14="http://schemas.microsoft.com/office/powerpoint/2010/main" val="635777650"/>
      </p:ext>
    </p:extLst>
  </p:cSld>
  <p:clrMapOvr>
    <a:masterClrMapping/>
  </p:clrMapOvr>
  <mc:AlternateContent xmlns:mc="http://schemas.openxmlformats.org/markup-compatibility/2006" xmlns:p14="http://schemas.microsoft.com/office/powerpoint/2010/main">
    <mc:Choice Requires="p14">
      <p:transition spd="slow" p14:dur="2000" advTm="85260"/>
    </mc:Choice>
    <mc:Fallback xmlns="">
      <p:transition spd="slow" advTm="8526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sp>
        <p:nvSpPr>
          <p:cNvPr id="134" name="Rectangle 13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6" name="Group 135">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37" name="Rectangle 136">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0" name="Freeform: Shape 139">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42" name="Rectangle 14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Google Shape;120;p16">
            <a:extLst>
              <a:ext uri="{FF2B5EF4-FFF2-40B4-BE49-F238E27FC236}">
                <a16:creationId xmlns:a16="http://schemas.microsoft.com/office/drawing/2014/main" id="{EE57BCEC-8F0F-E34A-92C4-DA4C82CA2251}"/>
              </a:ext>
            </a:extLst>
          </p:cNvPr>
          <p:cNvSpPr txBox="1"/>
          <p:nvPr/>
        </p:nvSpPr>
        <p:spPr>
          <a:xfrm>
            <a:off x="933450" y="888558"/>
            <a:ext cx="9906000" cy="685800"/>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3700" b="1" kern="1200">
                <a:solidFill>
                  <a:schemeClr val="tx1"/>
                </a:solidFill>
                <a:latin typeface="Cambria" panose="02040503050406030204" pitchFamily="18" charset="0"/>
                <a:ea typeface="+mj-ea"/>
                <a:cs typeface="+mj-cs"/>
                <a:sym typeface="Roboto"/>
              </a:rPr>
              <a:t>DATA VISUALIZATION</a:t>
            </a:r>
            <a:endParaRPr lang="en-US" sz="3700" kern="1200">
              <a:solidFill>
                <a:schemeClr val="tx1"/>
              </a:solidFill>
              <a:latin typeface="Cambria" panose="02040503050406030204" pitchFamily="18" charset="0"/>
              <a:ea typeface="+mj-ea"/>
              <a:cs typeface="+mj-cs"/>
            </a:endParaRPr>
          </a:p>
        </p:txBody>
      </p:sp>
      <p:sp>
        <p:nvSpPr>
          <p:cNvPr id="30" name="Google Shape;135;p18">
            <a:extLst>
              <a:ext uri="{FF2B5EF4-FFF2-40B4-BE49-F238E27FC236}">
                <a16:creationId xmlns:a16="http://schemas.microsoft.com/office/drawing/2014/main" id="{5BA7687D-C30E-4E43-BD29-E95DDE37D0F8}"/>
              </a:ext>
            </a:extLst>
          </p:cNvPr>
          <p:cNvSpPr/>
          <p:nvPr/>
        </p:nvSpPr>
        <p:spPr>
          <a:xfrm>
            <a:off x="0" y="6185700"/>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pic>
        <p:nvPicPr>
          <p:cNvPr id="5" name="Picture 4" descr="A picture containing text, screenshot, pattern, design&#10;&#10;Description automatically generated">
            <a:extLst>
              <a:ext uri="{FF2B5EF4-FFF2-40B4-BE49-F238E27FC236}">
                <a16:creationId xmlns:a16="http://schemas.microsoft.com/office/drawing/2014/main" id="{EFC82907-BAAB-0541-94D8-39E5E721F3E9}"/>
              </a:ext>
            </a:extLst>
          </p:cNvPr>
          <p:cNvPicPr>
            <a:picLocks noChangeAspect="1"/>
          </p:cNvPicPr>
          <p:nvPr/>
        </p:nvPicPr>
        <p:blipFill>
          <a:blip r:embed="rId3"/>
          <a:stretch>
            <a:fillRect/>
          </a:stretch>
        </p:blipFill>
        <p:spPr>
          <a:xfrm>
            <a:off x="6095998" y="838423"/>
            <a:ext cx="5285560" cy="5225836"/>
          </a:xfrm>
          <a:prstGeom prst="rect">
            <a:avLst/>
          </a:prstGeom>
        </p:spPr>
      </p:pic>
      <p:sp>
        <p:nvSpPr>
          <p:cNvPr id="15" name="Google Shape;121;p16">
            <a:extLst>
              <a:ext uri="{FF2B5EF4-FFF2-40B4-BE49-F238E27FC236}">
                <a16:creationId xmlns:a16="http://schemas.microsoft.com/office/drawing/2014/main" id="{F290FD7A-CF3D-7A46-972A-2A51751700D8}"/>
              </a:ext>
            </a:extLst>
          </p:cNvPr>
          <p:cNvSpPr txBox="1"/>
          <p:nvPr/>
        </p:nvSpPr>
        <p:spPr>
          <a:xfrm>
            <a:off x="933448" y="1481223"/>
            <a:ext cx="5018655" cy="466277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chemeClr val="dk1"/>
                </a:solidFill>
                <a:latin typeface="Cambria" panose="02040503050406030204" pitchFamily="18" charset="0"/>
                <a:ea typeface="Roboto"/>
                <a:cs typeface="Roboto"/>
                <a:sym typeface="Roboto"/>
              </a:rPr>
              <a:t>Scatterplot Matrix:</a:t>
            </a:r>
          </a:p>
          <a:p>
            <a:pPr marL="285750" marR="0" lvl="0" indent="-285750" algn="just" rtl="0">
              <a:lnSpc>
                <a:spcPct val="150000"/>
              </a:lnSpc>
              <a:spcBef>
                <a:spcPts val="0"/>
              </a:spcBef>
              <a:spcAft>
                <a:spcPts val="0"/>
              </a:spcAft>
              <a:buFont typeface="Wingdings" pitchFamily="2" charset="2"/>
              <a:buChar char="Ø"/>
            </a:pPr>
            <a:r>
              <a:rPr lang="en-US" sz="1800">
                <a:solidFill>
                  <a:schemeClr val="dk1"/>
                </a:solidFill>
                <a:latin typeface="Cambria" panose="02040503050406030204" pitchFamily="18" charset="0"/>
                <a:ea typeface="Roboto"/>
                <a:cs typeface="Roboto"/>
                <a:sym typeface="Roboto"/>
              </a:rPr>
              <a:t>The corresponding is the scatterplot matrix of numerical variables.</a:t>
            </a:r>
          </a:p>
          <a:p>
            <a:pPr marL="285750" marR="0" lvl="0" indent="-285750" algn="just" rtl="0">
              <a:lnSpc>
                <a:spcPct val="150000"/>
              </a:lnSpc>
              <a:spcBef>
                <a:spcPts val="0"/>
              </a:spcBef>
              <a:spcAft>
                <a:spcPts val="0"/>
              </a:spcAft>
              <a:buFont typeface="Wingdings" pitchFamily="2" charset="2"/>
              <a:buChar char="Ø"/>
            </a:pPr>
            <a:r>
              <a:rPr lang="en-US" sz="1800">
                <a:solidFill>
                  <a:schemeClr val="dk1"/>
                </a:solidFill>
                <a:latin typeface="Cambria" panose="02040503050406030204" pitchFamily="18" charset="0"/>
                <a:ea typeface="Roboto"/>
                <a:cs typeface="Roboto"/>
                <a:sym typeface="Roboto"/>
              </a:rPr>
              <a:t>Since, Total is a product of Quantity and Unit Price, it is obvious to have linear correlation among those variables.</a:t>
            </a:r>
          </a:p>
          <a:p>
            <a:pPr marL="285750" marR="0" lvl="0" indent="-285750" algn="just" rtl="0">
              <a:lnSpc>
                <a:spcPct val="150000"/>
              </a:lnSpc>
              <a:spcBef>
                <a:spcPts val="0"/>
              </a:spcBef>
              <a:spcAft>
                <a:spcPts val="0"/>
              </a:spcAft>
              <a:buFont typeface="Wingdings" pitchFamily="2" charset="2"/>
              <a:buChar char="Ø"/>
            </a:pPr>
            <a:r>
              <a:rPr lang="en-US" sz="1800">
                <a:solidFill>
                  <a:schemeClr val="dk1"/>
                </a:solidFill>
                <a:latin typeface="Cambria" panose="02040503050406030204" pitchFamily="18" charset="0"/>
                <a:ea typeface="Roboto"/>
                <a:cs typeface="Roboto"/>
                <a:sym typeface="Roboto"/>
              </a:rPr>
              <a:t>The Scatter plot between Rating and other numerical variables is random. Hence, a good correlation cannot be developed.</a:t>
            </a:r>
          </a:p>
          <a:p>
            <a:pPr marL="285750" marR="0" lvl="0" indent="-285750" algn="just" rtl="0">
              <a:lnSpc>
                <a:spcPct val="150000"/>
              </a:lnSpc>
              <a:spcBef>
                <a:spcPts val="0"/>
              </a:spcBef>
              <a:spcAft>
                <a:spcPts val="0"/>
              </a:spcAft>
              <a:buFont typeface="Wingdings" pitchFamily="2" charset="2"/>
              <a:buChar char="Ø"/>
            </a:pPr>
            <a:r>
              <a:rPr lang="en-US" sz="1800">
                <a:solidFill>
                  <a:schemeClr val="dk1"/>
                </a:solidFill>
                <a:latin typeface="Cambria" panose="02040503050406030204" pitchFamily="18" charset="0"/>
                <a:ea typeface="Roboto"/>
                <a:cs typeface="Roboto"/>
                <a:sym typeface="Roboto"/>
              </a:rPr>
              <a:t>Owing to these reasons, we have not considered Regression modeling.</a:t>
            </a:r>
          </a:p>
        </p:txBody>
      </p:sp>
    </p:spTree>
    <p:extLst>
      <p:ext uri="{BB962C8B-B14F-4D97-AF65-F5344CB8AC3E}">
        <p14:creationId xmlns:p14="http://schemas.microsoft.com/office/powerpoint/2010/main" val="1158249613"/>
      </p:ext>
    </p:extLst>
  </p:cSld>
  <p:clrMapOvr>
    <a:masterClrMapping/>
  </p:clrMapOvr>
  <mc:AlternateContent xmlns:mc="http://schemas.openxmlformats.org/markup-compatibility/2006" xmlns:p14="http://schemas.microsoft.com/office/powerpoint/2010/main">
    <mc:Choice Requires="p14">
      <p:transition spd="slow" p14:dur="2000" advTm="6057"/>
    </mc:Choice>
    <mc:Fallback xmlns="">
      <p:transition spd="slow" advTm="605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sp>
        <p:nvSpPr>
          <p:cNvPr id="134" name="Rectangle 13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6" name="Group 135">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37" name="Rectangle 136">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0" name="Freeform: Shape 139">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42" name="Rectangle 14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Google Shape;120;p16">
            <a:extLst>
              <a:ext uri="{FF2B5EF4-FFF2-40B4-BE49-F238E27FC236}">
                <a16:creationId xmlns:a16="http://schemas.microsoft.com/office/drawing/2014/main" id="{EE57BCEC-8F0F-E34A-92C4-DA4C82CA2251}"/>
              </a:ext>
            </a:extLst>
          </p:cNvPr>
          <p:cNvSpPr txBox="1"/>
          <p:nvPr/>
        </p:nvSpPr>
        <p:spPr>
          <a:xfrm>
            <a:off x="933450" y="888558"/>
            <a:ext cx="9906000" cy="685800"/>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3700" b="1" kern="1200">
                <a:solidFill>
                  <a:schemeClr val="tx1"/>
                </a:solidFill>
                <a:latin typeface="Cambria" panose="02040503050406030204" pitchFamily="18" charset="0"/>
                <a:ea typeface="+mj-ea"/>
                <a:cs typeface="+mj-cs"/>
                <a:sym typeface="Roboto"/>
              </a:rPr>
              <a:t>DATA VISUALIZATION</a:t>
            </a:r>
            <a:endParaRPr lang="en-US" sz="3700" kern="1200">
              <a:solidFill>
                <a:schemeClr val="tx1"/>
              </a:solidFill>
              <a:latin typeface="Cambria" panose="02040503050406030204" pitchFamily="18" charset="0"/>
              <a:ea typeface="+mj-ea"/>
              <a:cs typeface="+mj-cs"/>
            </a:endParaRPr>
          </a:p>
        </p:txBody>
      </p:sp>
      <p:sp>
        <p:nvSpPr>
          <p:cNvPr id="30" name="Google Shape;135;p18">
            <a:extLst>
              <a:ext uri="{FF2B5EF4-FFF2-40B4-BE49-F238E27FC236}">
                <a16:creationId xmlns:a16="http://schemas.microsoft.com/office/drawing/2014/main" id="{5BA7687D-C30E-4E43-BD29-E95DDE37D0F8}"/>
              </a:ext>
            </a:extLst>
          </p:cNvPr>
          <p:cNvSpPr/>
          <p:nvPr/>
        </p:nvSpPr>
        <p:spPr>
          <a:xfrm>
            <a:off x="0" y="6185700"/>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pic>
        <p:nvPicPr>
          <p:cNvPr id="13" name="Picture 12" descr="A picture containing text, screenshot, square, rectangle&#10;&#10;Description automatically generated">
            <a:extLst>
              <a:ext uri="{FF2B5EF4-FFF2-40B4-BE49-F238E27FC236}">
                <a16:creationId xmlns:a16="http://schemas.microsoft.com/office/drawing/2014/main" id="{0E9D2C3B-7F39-E843-873C-DB8AB153AD22}"/>
              </a:ext>
            </a:extLst>
          </p:cNvPr>
          <p:cNvPicPr>
            <a:picLocks noChangeAspect="1"/>
          </p:cNvPicPr>
          <p:nvPr/>
        </p:nvPicPr>
        <p:blipFill>
          <a:blip r:embed="rId3"/>
          <a:stretch>
            <a:fillRect/>
          </a:stretch>
        </p:blipFill>
        <p:spPr>
          <a:xfrm>
            <a:off x="6252209" y="1573293"/>
            <a:ext cx="5283015" cy="4306806"/>
          </a:xfrm>
          <a:prstGeom prst="rect">
            <a:avLst/>
          </a:prstGeom>
        </p:spPr>
      </p:pic>
      <p:sp>
        <p:nvSpPr>
          <p:cNvPr id="15" name="Google Shape;121;p16">
            <a:extLst>
              <a:ext uri="{FF2B5EF4-FFF2-40B4-BE49-F238E27FC236}">
                <a16:creationId xmlns:a16="http://schemas.microsoft.com/office/drawing/2014/main" id="{89127094-73A4-334D-85B1-FB90075ED9BB}"/>
              </a:ext>
            </a:extLst>
          </p:cNvPr>
          <p:cNvSpPr txBox="1"/>
          <p:nvPr/>
        </p:nvSpPr>
        <p:spPr>
          <a:xfrm>
            <a:off x="1004954" y="1730822"/>
            <a:ext cx="5018655" cy="341627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chemeClr val="dk1"/>
                </a:solidFill>
                <a:latin typeface="Cambria" panose="02040503050406030204" pitchFamily="18" charset="0"/>
                <a:ea typeface="Roboto"/>
                <a:cs typeface="Roboto"/>
                <a:sym typeface="Roboto"/>
              </a:rPr>
              <a:t>Correlation Matrix:</a:t>
            </a:r>
          </a:p>
          <a:p>
            <a:pPr marL="285750" marR="0" lvl="0" indent="-285750" algn="just" rtl="0">
              <a:lnSpc>
                <a:spcPct val="150000"/>
              </a:lnSpc>
              <a:spcBef>
                <a:spcPts val="0"/>
              </a:spcBef>
              <a:spcAft>
                <a:spcPts val="0"/>
              </a:spcAft>
              <a:buFont typeface="Wingdings" pitchFamily="2" charset="2"/>
              <a:buChar char="Ø"/>
            </a:pPr>
            <a:r>
              <a:rPr lang="en-US" sz="1800">
                <a:solidFill>
                  <a:schemeClr val="dk1"/>
                </a:solidFill>
                <a:latin typeface="Cambria" panose="02040503050406030204" pitchFamily="18" charset="0"/>
                <a:ea typeface="Roboto"/>
                <a:cs typeface="Roboto"/>
                <a:sym typeface="Roboto"/>
              </a:rPr>
              <a:t>Gross income, quantity and unit price are the highly correlated variables.</a:t>
            </a:r>
          </a:p>
          <a:p>
            <a:pPr marL="285750" marR="0" lvl="0" indent="-285750" algn="just" rtl="0">
              <a:lnSpc>
                <a:spcPct val="150000"/>
              </a:lnSpc>
              <a:spcBef>
                <a:spcPts val="0"/>
              </a:spcBef>
              <a:spcAft>
                <a:spcPts val="0"/>
              </a:spcAft>
              <a:buFont typeface="Wingdings" pitchFamily="2" charset="2"/>
              <a:buChar char="Ø"/>
            </a:pPr>
            <a:r>
              <a:rPr lang="en-US" sz="1800">
                <a:solidFill>
                  <a:schemeClr val="dk1"/>
                </a:solidFill>
                <a:latin typeface="Cambria" panose="02040503050406030204" pitchFamily="18" charset="0"/>
                <a:ea typeface="Roboto"/>
                <a:cs typeface="Roboto"/>
                <a:sym typeface="Roboto"/>
              </a:rPr>
              <a:t>The only reason being Gross Income is the product of unit price and quantity.</a:t>
            </a:r>
          </a:p>
          <a:p>
            <a:pPr marL="285750" marR="0" lvl="0" indent="-285750" algn="just" rtl="0">
              <a:lnSpc>
                <a:spcPct val="150000"/>
              </a:lnSpc>
              <a:spcBef>
                <a:spcPts val="0"/>
              </a:spcBef>
              <a:spcAft>
                <a:spcPts val="0"/>
              </a:spcAft>
              <a:buFont typeface="Wingdings" pitchFamily="2" charset="2"/>
              <a:buChar char="Ø"/>
            </a:pPr>
            <a:r>
              <a:rPr lang="en-US" sz="1800">
                <a:solidFill>
                  <a:schemeClr val="dk1"/>
                </a:solidFill>
                <a:latin typeface="Cambria" panose="02040503050406030204" pitchFamily="18" charset="0"/>
                <a:ea typeface="Roboto"/>
                <a:cs typeface="Roboto"/>
                <a:sym typeface="Roboto"/>
              </a:rPr>
              <a:t>We could not notice high correlation between ratings and other variables.</a:t>
            </a:r>
          </a:p>
          <a:p>
            <a:pPr marR="0" lvl="0" algn="l" rtl="0">
              <a:lnSpc>
                <a:spcPct val="150000"/>
              </a:lnSpc>
              <a:spcBef>
                <a:spcPts val="0"/>
              </a:spcBef>
              <a:spcAft>
                <a:spcPts val="0"/>
              </a:spcAft>
            </a:pPr>
            <a:endParaRPr lang="en-US" sz="1800">
              <a:solidFill>
                <a:schemeClr val="dk1"/>
              </a:solidFill>
              <a:latin typeface="Cambria" panose="02040503050406030204" pitchFamily="18" charset="0"/>
              <a:ea typeface="Roboto"/>
              <a:cs typeface="Roboto"/>
              <a:sym typeface="Roboto"/>
            </a:endParaRPr>
          </a:p>
        </p:txBody>
      </p:sp>
    </p:spTree>
    <p:extLst>
      <p:ext uri="{BB962C8B-B14F-4D97-AF65-F5344CB8AC3E}">
        <p14:creationId xmlns:p14="http://schemas.microsoft.com/office/powerpoint/2010/main" val="861215506"/>
      </p:ext>
    </p:extLst>
  </p:cSld>
  <p:clrMapOvr>
    <a:masterClrMapping/>
  </p:clrMapOvr>
  <mc:AlternateContent xmlns:mc="http://schemas.openxmlformats.org/markup-compatibility/2006" xmlns:p14="http://schemas.microsoft.com/office/powerpoint/2010/main">
    <mc:Choice Requires="p14">
      <p:transition spd="slow" p14:dur="2000" advTm="50517"/>
    </mc:Choice>
    <mc:Fallback xmlns="">
      <p:transition spd="slow" advTm="5051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accent4">
                <a:lumMod val="20000"/>
                <a:lumOff val="80000"/>
              </a:schemeClr>
            </a:gs>
            <a:gs pos="72000">
              <a:schemeClr val="bg1"/>
            </a:gs>
          </a:gsLst>
          <a:lin ang="10800000" scaled="1"/>
          <a:tileRect/>
        </a:gradFill>
        <a:effectLst/>
      </p:bgPr>
    </p:bg>
    <p:spTree>
      <p:nvGrpSpPr>
        <p:cNvPr id="1" name="Shape 141"/>
        <p:cNvGrpSpPr/>
        <p:nvPr/>
      </p:nvGrpSpPr>
      <p:grpSpPr>
        <a:xfrm>
          <a:off x="0" y="0"/>
          <a:ext cx="0" cy="0"/>
          <a:chOff x="0" y="0"/>
          <a:chExt cx="0" cy="0"/>
        </a:xfrm>
      </p:grpSpPr>
      <p:pic>
        <p:nvPicPr>
          <p:cNvPr id="143" name="Google Shape;143;p19"/>
          <p:cNvPicPr preferRelativeResize="0"/>
          <p:nvPr/>
        </p:nvPicPr>
        <p:blipFill rotWithShape="1">
          <a:blip r:embed="rId3">
            <a:alphaModFix/>
          </a:blip>
          <a:srcRect/>
          <a:stretch/>
        </p:blipFill>
        <p:spPr>
          <a:xfrm>
            <a:off x="8267700" y="6292859"/>
            <a:ext cx="3124199" cy="520700"/>
          </a:xfrm>
          <a:prstGeom prst="rect">
            <a:avLst/>
          </a:prstGeom>
          <a:noFill/>
          <a:ln>
            <a:noFill/>
          </a:ln>
        </p:spPr>
      </p:pic>
      <p:sp>
        <p:nvSpPr>
          <p:cNvPr id="4" name="Google Shape;120;p16">
            <a:extLst>
              <a:ext uri="{FF2B5EF4-FFF2-40B4-BE49-F238E27FC236}">
                <a16:creationId xmlns:a16="http://schemas.microsoft.com/office/drawing/2014/main" id="{0B345C38-FAEC-324A-B588-8E9D7C2A2980}"/>
              </a:ext>
            </a:extLst>
          </p:cNvPr>
          <p:cNvSpPr txBox="1"/>
          <p:nvPr/>
        </p:nvSpPr>
        <p:spPr>
          <a:xfrm>
            <a:off x="650621" y="238864"/>
            <a:ext cx="9487789" cy="739881"/>
          </a:xfrm>
          <a:prstGeom prst="rect">
            <a:avLst/>
          </a:prstGeom>
        </p:spPr>
        <p:txBody>
          <a:bodyPr spcFirstLastPara="1" vert="horz" lIns="91440" tIns="45720" rIns="91440" bIns="45720" rtlCol="0" anchor="b" anchorCtr="0">
            <a:normAutofit fontScale="92500"/>
          </a:bodyPr>
          <a:lstStyle/>
          <a:p>
            <a:pPr>
              <a:lnSpc>
                <a:spcPct val="90000"/>
              </a:lnSpc>
              <a:spcBef>
                <a:spcPct val="0"/>
              </a:spcBef>
              <a:spcAft>
                <a:spcPts val="600"/>
              </a:spcAft>
            </a:pPr>
            <a:r>
              <a:rPr lang="en-US" sz="3600" b="1" kern="1200">
                <a:solidFill>
                  <a:schemeClr val="tx1"/>
                </a:solidFill>
                <a:latin typeface="Cambria"/>
                <a:ea typeface="Cambria"/>
                <a:cs typeface="+mj-cs"/>
                <a:sym typeface="Roboto"/>
              </a:rPr>
              <a:t>DATA PREPROCESSING FOR MODEL BUILDING </a:t>
            </a:r>
            <a:endParaRPr lang="en-US" sz="3600" kern="1200">
              <a:solidFill>
                <a:schemeClr val="tx1"/>
              </a:solidFill>
              <a:latin typeface="Cambria" panose="02040503050406030204" pitchFamily="18" charset="0"/>
              <a:ea typeface="+mj-ea"/>
              <a:cs typeface="+mj-cs"/>
            </a:endParaRPr>
          </a:p>
        </p:txBody>
      </p:sp>
      <p:sp>
        <p:nvSpPr>
          <p:cNvPr id="9" name="Google Shape;98;p14">
            <a:extLst>
              <a:ext uri="{FF2B5EF4-FFF2-40B4-BE49-F238E27FC236}">
                <a16:creationId xmlns:a16="http://schemas.microsoft.com/office/drawing/2014/main" id="{4FCCC297-8995-4540-A45F-A6F64E8A72EE}"/>
              </a:ext>
            </a:extLst>
          </p:cNvPr>
          <p:cNvSpPr txBox="1"/>
          <p:nvPr/>
        </p:nvSpPr>
        <p:spPr>
          <a:xfrm>
            <a:off x="618379" y="917835"/>
            <a:ext cx="10923000" cy="1708120"/>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800" b="1">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STEP 1: Scaling the numerical variables:</a:t>
            </a:r>
          </a:p>
          <a:p>
            <a:pPr marL="114300" marR="0" lvl="0" algn="l" rtl="0">
              <a:lnSpc>
                <a:spcPct val="150000"/>
              </a:lnSpc>
              <a:spcBef>
                <a:spcPts val="0"/>
              </a:spcBef>
              <a:spcAft>
                <a:spcPts val="0"/>
              </a:spcAft>
              <a:buClr>
                <a:schemeClr val="dk1"/>
              </a:buClr>
              <a:buSzPts val="1800"/>
            </a:pPr>
            <a:r>
              <a:rPr lang="en-US" sz="180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We scaled numerical variables – ‘Quantity’, ‘Total’ and ‘Unit Price’ in the range of 0 and 1.</a:t>
            </a:r>
          </a:p>
          <a:p>
            <a:pPr marL="114300" marR="0" lvl="0" algn="l" rtl="0">
              <a:lnSpc>
                <a:spcPct val="150000"/>
              </a:lnSpc>
              <a:spcBef>
                <a:spcPts val="0"/>
              </a:spcBef>
              <a:spcAft>
                <a:spcPts val="0"/>
              </a:spcAft>
              <a:buClr>
                <a:schemeClr val="dk1"/>
              </a:buClr>
              <a:buSzPts val="1800"/>
            </a:pPr>
            <a:r>
              <a:rPr lang="en-US" sz="180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The resulting dataset is as follows:</a:t>
            </a:r>
            <a:endParaRPr sz="1800">
              <a:solidFill>
                <a:schemeClr val="dk1"/>
              </a:solidFill>
              <a:latin typeface="Cambria" panose="02040503050406030204" pitchFamily="18" charset="0"/>
              <a:ea typeface="Roboto"/>
              <a:cs typeface="Roboto"/>
              <a:sym typeface="Roboto"/>
            </a:endParaRPr>
          </a:p>
          <a:p>
            <a:pPr marL="0" marR="0" lvl="0" indent="0" algn="l" rtl="0">
              <a:lnSpc>
                <a:spcPct val="150000"/>
              </a:lnSpc>
              <a:spcBef>
                <a:spcPts val="0"/>
              </a:spcBef>
              <a:spcAft>
                <a:spcPts val="0"/>
              </a:spcAft>
              <a:buNone/>
            </a:pPr>
            <a:endParaRPr sz="1600">
              <a:solidFill>
                <a:schemeClr val="dk1"/>
              </a:solidFill>
              <a:latin typeface="Cambria" panose="02040503050406030204" pitchFamily="18" charset="0"/>
              <a:ea typeface="Roboto"/>
              <a:cs typeface="Roboto"/>
              <a:sym typeface="Roboto"/>
            </a:endParaRPr>
          </a:p>
        </p:txBody>
      </p:sp>
      <p:sp>
        <p:nvSpPr>
          <p:cNvPr id="14" name="Google Shape;98;p14">
            <a:extLst>
              <a:ext uri="{FF2B5EF4-FFF2-40B4-BE49-F238E27FC236}">
                <a16:creationId xmlns:a16="http://schemas.microsoft.com/office/drawing/2014/main" id="{59441C40-EC43-EF4C-B8D0-7E17E7D69203}"/>
              </a:ext>
            </a:extLst>
          </p:cNvPr>
          <p:cNvSpPr txBox="1"/>
          <p:nvPr/>
        </p:nvSpPr>
        <p:spPr>
          <a:xfrm>
            <a:off x="666019" y="4030637"/>
            <a:ext cx="3441319" cy="1754286"/>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pPr>
            <a:r>
              <a:rPr lang="en-US" sz="1800" b="1">
                <a:solidFill>
                  <a:schemeClr val="dk1"/>
                </a:solidFill>
                <a:latin typeface="Cambria" panose="02040503050406030204" pitchFamily="18" charset="0"/>
                <a:ea typeface="Roboto"/>
                <a:cs typeface="Roboto"/>
                <a:sym typeface="Roboto"/>
              </a:rPr>
              <a:t>STEP 2: Imputing Outliners: </a:t>
            </a:r>
            <a:r>
              <a:rPr lang="en-US" sz="1800" b="1" i="1">
                <a:solidFill>
                  <a:schemeClr val="dk1"/>
                </a:solidFill>
                <a:latin typeface="Cambria" panose="02040503050406030204" pitchFamily="18" charset="0"/>
                <a:ea typeface="Roboto"/>
                <a:cs typeface="Roboto"/>
                <a:sym typeface="Roboto"/>
              </a:rPr>
              <a:t>‘Total’</a:t>
            </a:r>
            <a:r>
              <a:rPr lang="en-US" sz="1800">
                <a:solidFill>
                  <a:schemeClr val="dk1"/>
                </a:solidFill>
                <a:latin typeface="Cambria" panose="02040503050406030204" pitchFamily="18" charset="0"/>
                <a:ea typeface="Roboto"/>
                <a:cs typeface="Roboto"/>
                <a:sym typeface="Roboto"/>
              </a:rPr>
              <a:t> Variable has outliners which has been removed as follows:</a:t>
            </a:r>
            <a:endParaRPr sz="1800" b="1">
              <a:solidFill>
                <a:schemeClr val="dk1"/>
              </a:solidFill>
              <a:latin typeface="Cambria" panose="02040503050406030204" pitchFamily="18" charset="0"/>
              <a:ea typeface="Roboto"/>
              <a:cs typeface="Roboto"/>
              <a:sym typeface="Roboto"/>
            </a:endParaRPr>
          </a:p>
        </p:txBody>
      </p:sp>
      <p:pic>
        <p:nvPicPr>
          <p:cNvPr id="13" name="Picture 12" descr="A diagram of a box plot&#10;&#10;Description automatically generated with low confidence">
            <a:extLst>
              <a:ext uri="{FF2B5EF4-FFF2-40B4-BE49-F238E27FC236}">
                <a16:creationId xmlns:a16="http://schemas.microsoft.com/office/drawing/2014/main" id="{CEAD4E37-859B-D641-B637-7C58900E69C9}"/>
              </a:ext>
            </a:extLst>
          </p:cNvPr>
          <p:cNvPicPr>
            <a:picLocks noChangeAspect="1"/>
          </p:cNvPicPr>
          <p:nvPr/>
        </p:nvPicPr>
        <p:blipFill>
          <a:blip r:embed="rId4"/>
          <a:stretch>
            <a:fillRect/>
          </a:stretch>
        </p:blipFill>
        <p:spPr>
          <a:xfrm>
            <a:off x="5639833" y="3658239"/>
            <a:ext cx="2655169" cy="2483868"/>
          </a:xfrm>
          <a:prstGeom prst="rect">
            <a:avLst/>
          </a:prstGeom>
        </p:spPr>
      </p:pic>
      <p:pic>
        <p:nvPicPr>
          <p:cNvPr id="16" name="Picture 15" descr="A picture containing text, font, receipt&#10;&#10;Description automatically generated">
            <a:extLst>
              <a:ext uri="{FF2B5EF4-FFF2-40B4-BE49-F238E27FC236}">
                <a16:creationId xmlns:a16="http://schemas.microsoft.com/office/drawing/2014/main" id="{B5494003-3BAF-D24A-96FB-676CDBD0F57C}"/>
              </a:ext>
            </a:extLst>
          </p:cNvPr>
          <p:cNvPicPr>
            <a:picLocks noChangeAspect="1"/>
          </p:cNvPicPr>
          <p:nvPr/>
        </p:nvPicPr>
        <p:blipFill>
          <a:blip r:embed="rId5"/>
          <a:stretch>
            <a:fillRect/>
          </a:stretch>
        </p:blipFill>
        <p:spPr>
          <a:xfrm>
            <a:off x="793749" y="2129278"/>
            <a:ext cx="9036050" cy="1286418"/>
          </a:xfrm>
          <a:prstGeom prst="rect">
            <a:avLst/>
          </a:prstGeom>
        </p:spPr>
      </p:pic>
      <p:pic>
        <p:nvPicPr>
          <p:cNvPr id="18" name="Picture 17" descr="A picture containing text, diagram, line, plot&#10;&#10;Description automatically generated">
            <a:extLst>
              <a:ext uri="{FF2B5EF4-FFF2-40B4-BE49-F238E27FC236}">
                <a16:creationId xmlns:a16="http://schemas.microsoft.com/office/drawing/2014/main" id="{8C7DDC62-F541-0A4F-A43B-C24A48D81EC4}"/>
              </a:ext>
            </a:extLst>
          </p:cNvPr>
          <p:cNvPicPr>
            <a:picLocks noChangeAspect="1"/>
          </p:cNvPicPr>
          <p:nvPr/>
        </p:nvPicPr>
        <p:blipFill>
          <a:blip r:embed="rId6"/>
          <a:stretch>
            <a:fillRect/>
          </a:stretch>
        </p:blipFill>
        <p:spPr>
          <a:xfrm>
            <a:off x="9686671" y="3484901"/>
            <a:ext cx="2337215" cy="2704583"/>
          </a:xfrm>
          <a:prstGeom prst="rect">
            <a:avLst/>
          </a:prstGeom>
        </p:spPr>
      </p:pic>
      <p:sp>
        <p:nvSpPr>
          <p:cNvPr id="21" name="Google Shape;110;p15">
            <a:extLst>
              <a:ext uri="{FF2B5EF4-FFF2-40B4-BE49-F238E27FC236}">
                <a16:creationId xmlns:a16="http://schemas.microsoft.com/office/drawing/2014/main" id="{7E4F5947-6408-974C-A88C-9146A812FF93}"/>
              </a:ext>
            </a:extLst>
          </p:cNvPr>
          <p:cNvSpPr txBox="1"/>
          <p:nvPr/>
        </p:nvSpPr>
        <p:spPr>
          <a:xfrm>
            <a:off x="3903663" y="4490142"/>
            <a:ext cx="1114048" cy="507791"/>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800" b="1">
                <a:solidFill>
                  <a:schemeClr val="dk1"/>
                </a:solidFill>
                <a:latin typeface="Cambria" panose="02040503050406030204" pitchFamily="18" charset="0"/>
                <a:ea typeface="Roboto"/>
                <a:cs typeface="Roboto"/>
                <a:sym typeface="Roboto"/>
              </a:rPr>
              <a:t>Before:</a:t>
            </a:r>
          </a:p>
        </p:txBody>
      </p:sp>
      <p:sp>
        <p:nvSpPr>
          <p:cNvPr id="22" name="Google Shape;110;p15">
            <a:extLst>
              <a:ext uri="{FF2B5EF4-FFF2-40B4-BE49-F238E27FC236}">
                <a16:creationId xmlns:a16="http://schemas.microsoft.com/office/drawing/2014/main" id="{22FA8862-E331-7748-AF43-CA68B8F3B2C9}"/>
              </a:ext>
            </a:extLst>
          </p:cNvPr>
          <p:cNvSpPr txBox="1"/>
          <p:nvPr/>
        </p:nvSpPr>
        <p:spPr>
          <a:xfrm>
            <a:off x="7957744" y="4490143"/>
            <a:ext cx="1049958" cy="507791"/>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800" b="1">
                <a:solidFill>
                  <a:schemeClr val="dk1"/>
                </a:solidFill>
                <a:latin typeface="Cambria" panose="02040503050406030204" pitchFamily="18" charset="0"/>
                <a:ea typeface="Roboto"/>
                <a:cs typeface="Roboto"/>
                <a:sym typeface="Roboto"/>
              </a:rPr>
              <a:t>After:</a:t>
            </a:r>
          </a:p>
        </p:txBody>
      </p:sp>
      <p:sp>
        <p:nvSpPr>
          <p:cNvPr id="19" name="Right Arrow 18">
            <a:extLst>
              <a:ext uri="{FF2B5EF4-FFF2-40B4-BE49-F238E27FC236}">
                <a16:creationId xmlns:a16="http://schemas.microsoft.com/office/drawing/2014/main" id="{AF455B05-8453-B14E-B4CA-4871925241F9}"/>
              </a:ext>
            </a:extLst>
          </p:cNvPr>
          <p:cNvSpPr/>
          <p:nvPr/>
        </p:nvSpPr>
        <p:spPr>
          <a:xfrm>
            <a:off x="4992435" y="4675902"/>
            <a:ext cx="731520" cy="253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1D7E1085-800B-5742-A298-7407F7884F11}"/>
              </a:ext>
            </a:extLst>
          </p:cNvPr>
          <p:cNvSpPr/>
          <p:nvPr/>
        </p:nvSpPr>
        <p:spPr>
          <a:xfrm>
            <a:off x="8912352" y="4653884"/>
            <a:ext cx="731520" cy="253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4">
                <a:lumMod val="20000"/>
                <a:lumOff val="80000"/>
              </a:schemeClr>
            </a:gs>
            <a:gs pos="74000">
              <a:schemeClr val="accent1">
                <a:lumMod val="5000"/>
                <a:lumOff val="95000"/>
              </a:schemeClr>
            </a:gs>
          </a:gsLst>
          <a:lin ang="0" scaled="1"/>
          <a:tileRect/>
        </a:gradFill>
        <a:effectLst/>
      </p:bgPr>
    </p:bg>
    <p:spTree>
      <p:nvGrpSpPr>
        <p:cNvPr id="1" name="Shape 148"/>
        <p:cNvGrpSpPr/>
        <p:nvPr/>
      </p:nvGrpSpPr>
      <p:grpSpPr>
        <a:xfrm>
          <a:off x="0" y="0"/>
          <a:ext cx="0" cy="0"/>
          <a:chOff x="0" y="0"/>
          <a:chExt cx="0" cy="0"/>
        </a:xfrm>
      </p:grpSpPr>
      <p:sp>
        <p:nvSpPr>
          <p:cNvPr id="149" name="Google Shape;149;p20"/>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5" name="Google Shape;120;p16">
            <a:extLst>
              <a:ext uri="{FF2B5EF4-FFF2-40B4-BE49-F238E27FC236}">
                <a16:creationId xmlns:a16="http://schemas.microsoft.com/office/drawing/2014/main" id="{CBE34D1D-8E6F-834D-8A0F-6DC1441DB742}"/>
              </a:ext>
            </a:extLst>
          </p:cNvPr>
          <p:cNvSpPr txBox="1"/>
          <p:nvPr/>
        </p:nvSpPr>
        <p:spPr>
          <a:xfrm>
            <a:off x="650621" y="238864"/>
            <a:ext cx="7655427" cy="739881"/>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pPr>
            <a:r>
              <a:rPr lang="en-US" sz="3600" b="1" kern="1200">
                <a:solidFill>
                  <a:schemeClr val="tx1"/>
                </a:solidFill>
                <a:latin typeface="Cambria"/>
                <a:ea typeface="Cambria"/>
                <a:cs typeface="+mj-cs"/>
                <a:sym typeface="Roboto"/>
              </a:rPr>
              <a:t>DATA PREPROCESSING </a:t>
            </a:r>
            <a:endParaRPr lang="en-US" sz="3600" kern="1200">
              <a:solidFill>
                <a:schemeClr val="tx1"/>
              </a:solidFill>
              <a:latin typeface="Cambria" panose="02040503050406030204" pitchFamily="18" charset="0"/>
              <a:ea typeface="+mj-ea"/>
              <a:cs typeface="+mj-cs"/>
            </a:endParaRPr>
          </a:p>
        </p:txBody>
      </p:sp>
      <p:sp>
        <p:nvSpPr>
          <p:cNvPr id="6" name="Google Shape;98;p14">
            <a:extLst>
              <a:ext uri="{FF2B5EF4-FFF2-40B4-BE49-F238E27FC236}">
                <a16:creationId xmlns:a16="http://schemas.microsoft.com/office/drawing/2014/main" id="{7064BD81-403D-8145-9765-EC149657E425}"/>
              </a:ext>
            </a:extLst>
          </p:cNvPr>
          <p:cNvSpPr txBox="1"/>
          <p:nvPr/>
        </p:nvSpPr>
        <p:spPr>
          <a:xfrm>
            <a:off x="634500" y="1440463"/>
            <a:ext cx="10923000" cy="1338788"/>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800" b="1">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STEP 3: Standardizing and binarizing the numerical variables:</a:t>
            </a:r>
          </a:p>
          <a:p>
            <a:pPr marL="400050" marR="0" lvl="0" indent="-285750" algn="l" rtl="0">
              <a:lnSpc>
                <a:spcPct val="150000"/>
              </a:lnSpc>
              <a:spcBef>
                <a:spcPts val="0"/>
              </a:spcBef>
              <a:spcAft>
                <a:spcPts val="0"/>
              </a:spcAft>
              <a:buClr>
                <a:schemeClr val="dk1"/>
              </a:buClr>
              <a:buSzPts val="1800"/>
              <a:buFont typeface="Wingdings" pitchFamily="2" charset="2"/>
              <a:buChar char="Ø"/>
            </a:pPr>
            <a:r>
              <a:rPr lang="en-US" sz="180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We standardized and then binarized the numerical variables. </a:t>
            </a:r>
          </a:p>
          <a:p>
            <a:pPr marL="400050" marR="0" lvl="0" indent="-285750" algn="l" rtl="0">
              <a:lnSpc>
                <a:spcPct val="150000"/>
              </a:lnSpc>
              <a:spcBef>
                <a:spcPts val="0"/>
              </a:spcBef>
              <a:spcAft>
                <a:spcPts val="0"/>
              </a:spcAft>
              <a:buClr>
                <a:schemeClr val="dk1"/>
              </a:buClr>
              <a:buSzPts val="1800"/>
              <a:buFont typeface="Wingdings" pitchFamily="2" charset="2"/>
              <a:buChar char="Ø"/>
            </a:pPr>
            <a:r>
              <a:rPr lang="en-US" sz="180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The resulting dataset with the additional standardized and binarized numerical variables are as follows: </a:t>
            </a:r>
          </a:p>
        </p:txBody>
      </p:sp>
      <p:pic>
        <p:nvPicPr>
          <p:cNvPr id="8" name="Picture 7">
            <a:extLst>
              <a:ext uri="{FF2B5EF4-FFF2-40B4-BE49-F238E27FC236}">
                <a16:creationId xmlns:a16="http://schemas.microsoft.com/office/drawing/2014/main" id="{1E1619AB-50D6-DF45-8BC3-89DCE4315B20}"/>
              </a:ext>
            </a:extLst>
          </p:cNvPr>
          <p:cNvPicPr>
            <a:picLocks noChangeAspect="1"/>
          </p:cNvPicPr>
          <p:nvPr/>
        </p:nvPicPr>
        <p:blipFill>
          <a:blip r:embed="rId3"/>
          <a:stretch>
            <a:fillRect/>
          </a:stretch>
        </p:blipFill>
        <p:spPr>
          <a:xfrm>
            <a:off x="923290" y="3240969"/>
            <a:ext cx="9157970" cy="234569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p:nvSpPr>
          <p:cNvPr id="106" name="Rectangle 105">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8" name="Group 107">
            <a:extLst>
              <a:ext uri="{FF2B5EF4-FFF2-40B4-BE49-F238E27FC236}">
                <a16:creationId xmlns:a16="http://schemas.microsoft.com/office/drawing/2014/main" id="{53CA3DAA-08BB-476F-9793-941CFAEA5E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09" name="Rectangle 108">
              <a:extLst>
                <a:ext uri="{FF2B5EF4-FFF2-40B4-BE49-F238E27FC236}">
                  <a16:creationId xmlns:a16="http://schemas.microsoft.com/office/drawing/2014/main" id="{C1EF744A-E0CA-4659-9909-4B77BF70D3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a:extLst>
                <a:ext uri="{FF2B5EF4-FFF2-40B4-BE49-F238E27FC236}">
                  <a16:creationId xmlns:a16="http://schemas.microsoft.com/office/drawing/2014/main" id="{A09C8437-171E-4687-AA5E-A46A56AEE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2" name="Freeform: Shape 111">
            <a:extLst>
              <a:ext uri="{FF2B5EF4-FFF2-40B4-BE49-F238E27FC236}">
                <a16:creationId xmlns:a16="http://schemas.microsoft.com/office/drawing/2014/main" id="{4FEFA667-DE58-4745-9E9D-C6E61CB06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14" name="Rectangle 113">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7348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9" name="Google Shape;99;p14"/>
          <p:cNvSpPr txBox="1"/>
          <p:nvPr/>
        </p:nvSpPr>
        <p:spPr>
          <a:xfrm>
            <a:off x="1313705" y="1205797"/>
            <a:ext cx="5410200" cy="740914"/>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4000" b="1" kern="1200">
                <a:solidFill>
                  <a:schemeClr val="tx1"/>
                </a:solidFill>
                <a:latin typeface="Cambria" panose="02040503050406030204" pitchFamily="18" charset="0"/>
                <a:ea typeface="+mj-ea"/>
                <a:cs typeface="+mj-cs"/>
                <a:sym typeface="Roboto"/>
              </a:rPr>
              <a:t>INTRODUCTION </a:t>
            </a:r>
            <a:endParaRPr lang="en-US" sz="4000" kern="1200">
              <a:solidFill>
                <a:schemeClr val="tx1"/>
              </a:solidFill>
              <a:latin typeface="Cambria" panose="02040503050406030204" pitchFamily="18" charset="0"/>
              <a:ea typeface="+mj-ea"/>
              <a:cs typeface="+mj-cs"/>
            </a:endParaRPr>
          </a:p>
        </p:txBody>
      </p:sp>
      <p:pic>
        <p:nvPicPr>
          <p:cNvPr id="101" name="Google Shape;101;p14" descr="A black background with white text&#10;&#10;Description automatically generated with low confidence"/>
          <p:cNvPicPr preferRelativeResize="0"/>
          <p:nvPr/>
        </p:nvPicPr>
        <p:blipFill rotWithShape="1">
          <a:blip r:embed="rId3"/>
          <a:stretch/>
        </p:blipFill>
        <p:spPr>
          <a:xfrm>
            <a:off x="914400" y="3058097"/>
            <a:ext cx="4495801" cy="741806"/>
          </a:xfrm>
          <a:prstGeom prst="rect">
            <a:avLst/>
          </a:prstGeom>
          <a:noFill/>
        </p:spPr>
      </p:pic>
      <p:sp>
        <p:nvSpPr>
          <p:cNvPr id="98" name="Google Shape;98;p14"/>
          <p:cNvSpPr txBox="1"/>
          <p:nvPr/>
        </p:nvSpPr>
        <p:spPr>
          <a:xfrm>
            <a:off x="1062990" y="2033410"/>
            <a:ext cx="10523219" cy="3705033"/>
          </a:xfrm>
          <a:prstGeom prst="rect">
            <a:avLst/>
          </a:prstGeom>
        </p:spPr>
        <p:txBody>
          <a:bodyPr spcFirstLastPara="1" vert="horz" lIns="91440" tIns="45720" rIns="91440" bIns="45720" rtlCol="0" anchorCtr="0">
            <a:normAutofit lnSpcReduction="10000"/>
          </a:bodyPr>
          <a:lstStyle/>
          <a:p>
            <a:pPr marL="514350" marR="0" lvl="0" indent="-285750">
              <a:lnSpc>
                <a:spcPct val="150000"/>
              </a:lnSpc>
              <a:spcBef>
                <a:spcPts val="0"/>
              </a:spcBef>
              <a:spcAft>
                <a:spcPts val="600"/>
              </a:spcAft>
              <a:buClr>
                <a:schemeClr val="dk1"/>
              </a:buClr>
              <a:buSzPts val="1800"/>
              <a:buFont typeface="Wingdings" pitchFamily="2" charset="2"/>
              <a:buChar char="Ø"/>
            </a:pPr>
            <a:r>
              <a:rPr lang="en-US" sz="1700">
                <a:solidFill>
                  <a:schemeClr val="dk1"/>
                </a:solidFill>
                <a:latin typeface="Cambria" panose="02040503050406030204" pitchFamily="18" charset="0"/>
                <a:ea typeface="Roboto"/>
                <a:cs typeface="Roboto"/>
                <a:sym typeface="Roboto"/>
              </a:rPr>
              <a:t>This project is a study on dataset relating to sales data of a Supermarket based in Myanmar.</a:t>
            </a:r>
          </a:p>
          <a:p>
            <a:pPr marL="514350" marR="0" lvl="0" indent="-285750">
              <a:lnSpc>
                <a:spcPct val="150000"/>
              </a:lnSpc>
              <a:spcBef>
                <a:spcPts val="0"/>
              </a:spcBef>
              <a:spcAft>
                <a:spcPts val="600"/>
              </a:spcAft>
              <a:buClr>
                <a:schemeClr val="dk1"/>
              </a:buClr>
              <a:buSzPts val="1800"/>
              <a:buFont typeface="Wingdings" pitchFamily="2" charset="2"/>
              <a:buChar char="Ø"/>
            </a:pPr>
            <a:r>
              <a:rPr lang="en-US" sz="1700">
                <a:solidFill>
                  <a:schemeClr val="dk1"/>
                </a:solidFill>
                <a:latin typeface="Cambria" panose="02040503050406030204" pitchFamily="18" charset="0"/>
                <a:ea typeface="Roboto"/>
                <a:cs typeface="Roboto"/>
                <a:sym typeface="Roboto"/>
              </a:rPr>
              <a:t>The Supermarket has three branch locations and six Product lines.</a:t>
            </a:r>
          </a:p>
          <a:p>
            <a:pPr marL="514350" marR="0" lvl="0" indent="-285750">
              <a:lnSpc>
                <a:spcPct val="150000"/>
              </a:lnSpc>
              <a:spcBef>
                <a:spcPts val="0"/>
              </a:spcBef>
              <a:spcAft>
                <a:spcPts val="600"/>
              </a:spcAft>
              <a:buClr>
                <a:schemeClr val="dk1"/>
              </a:buClr>
              <a:buSzPts val="1800"/>
              <a:buFont typeface="Wingdings" pitchFamily="2" charset="2"/>
              <a:buChar char="Ø"/>
            </a:pPr>
            <a:r>
              <a:rPr lang="en-US" sz="1700">
                <a:solidFill>
                  <a:schemeClr val="dk1"/>
                </a:solidFill>
                <a:latin typeface="Cambria" panose="02040503050406030204" pitchFamily="18" charset="0"/>
                <a:ea typeface="Roboto"/>
                <a:cs typeface="Roboto"/>
                <a:sym typeface="Roboto"/>
              </a:rPr>
              <a:t>We have analyzed the dataset and presented with necessary suggestions to perform better and have a competitive advantage over rival supermarkets.</a:t>
            </a:r>
          </a:p>
          <a:p>
            <a:pPr marL="514350" marR="0" lvl="0" indent="-285750">
              <a:lnSpc>
                <a:spcPct val="150000"/>
              </a:lnSpc>
              <a:spcBef>
                <a:spcPts val="0"/>
              </a:spcBef>
              <a:spcAft>
                <a:spcPts val="600"/>
              </a:spcAft>
              <a:buClr>
                <a:schemeClr val="dk1"/>
              </a:buClr>
              <a:buSzPts val="1800"/>
              <a:buFont typeface="Wingdings" pitchFamily="2" charset="2"/>
              <a:buChar char="Ø"/>
            </a:pPr>
            <a:r>
              <a:rPr lang="en-US" sz="1700">
                <a:solidFill>
                  <a:schemeClr val="dk1"/>
                </a:solidFill>
                <a:latin typeface="Cambria" panose="02040503050406030204" pitchFamily="18" charset="0"/>
                <a:ea typeface="Roboto"/>
                <a:cs typeface="Roboto"/>
                <a:sym typeface="Roboto"/>
              </a:rPr>
              <a:t>With the help of this project, we plan to achieve the following:</a:t>
            </a:r>
          </a:p>
          <a:p>
            <a:pPr marL="571500" marR="0" lvl="0" indent="-342900">
              <a:lnSpc>
                <a:spcPct val="150000"/>
              </a:lnSpc>
              <a:spcBef>
                <a:spcPts val="0"/>
              </a:spcBef>
              <a:spcAft>
                <a:spcPts val="600"/>
              </a:spcAft>
              <a:buClr>
                <a:schemeClr val="dk1"/>
              </a:buClr>
              <a:buSzPts val="1800"/>
              <a:buAutoNum type="arabicPeriod"/>
            </a:pPr>
            <a:r>
              <a:rPr lang="en-US" sz="1700">
                <a:solidFill>
                  <a:schemeClr val="dk1"/>
                </a:solidFill>
                <a:latin typeface="Cambria" panose="02040503050406030204" pitchFamily="18" charset="0"/>
                <a:ea typeface="Roboto"/>
                <a:cs typeface="Roboto"/>
                <a:sym typeface="Roboto"/>
              </a:rPr>
              <a:t>Analyze the dataset and provide necessary suggestions for better performance and increase sales.</a:t>
            </a:r>
          </a:p>
          <a:p>
            <a:pPr marL="571500" marR="0" lvl="0" indent="-342900">
              <a:lnSpc>
                <a:spcPct val="150000"/>
              </a:lnSpc>
              <a:spcBef>
                <a:spcPts val="0"/>
              </a:spcBef>
              <a:spcAft>
                <a:spcPts val="600"/>
              </a:spcAft>
              <a:buClr>
                <a:schemeClr val="dk1"/>
              </a:buClr>
              <a:buSzPts val="1800"/>
              <a:buAutoNum type="arabicPeriod"/>
            </a:pPr>
            <a:r>
              <a:rPr lang="en-US" sz="1700">
                <a:solidFill>
                  <a:schemeClr val="dk1"/>
                </a:solidFill>
                <a:latin typeface="Cambria" panose="02040503050406030204" pitchFamily="18" charset="0"/>
                <a:ea typeface="Roboto"/>
                <a:cs typeface="Roboto"/>
                <a:sym typeface="Roboto"/>
              </a:rPr>
              <a:t>Develop the best Classification Model.</a:t>
            </a:r>
          </a:p>
          <a:p>
            <a:pPr marL="571500" marR="0" lvl="0" indent="-342900">
              <a:lnSpc>
                <a:spcPct val="150000"/>
              </a:lnSpc>
              <a:spcBef>
                <a:spcPts val="0"/>
              </a:spcBef>
              <a:spcAft>
                <a:spcPts val="600"/>
              </a:spcAft>
              <a:buClr>
                <a:schemeClr val="dk1"/>
              </a:buClr>
              <a:buSzPts val="1800"/>
              <a:buAutoNum type="arabicPeriod"/>
            </a:pPr>
            <a:r>
              <a:rPr lang="en-US" sz="1700">
                <a:solidFill>
                  <a:schemeClr val="dk1"/>
                </a:solidFill>
                <a:latin typeface="Cambria" panose="02040503050406030204" pitchFamily="18" charset="0"/>
                <a:ea typeface="Roboto"/>
                <a:cs typeface="Roboto"/>
                <a:sym typeface="Roboto"/>
              </a:rPr>
              <a:t>Form Clusters with the help of Clustering Model.</a:t>
            </a:r>
          </a:p>
          <a:p>
            <a:pPr marL="571500" marR="0" lvl="0" indent="-342900">
              <a:lnSpc>
                <a:spcPct val="150000"/>
              </a:lnSpc>
              <a:spcBef>
                <a:spcPts val="0"/>
              </a:spcBef>
              <a:spcAft>
                <a:spcPts val="600"/>
              </a:spcAft>
              <a:buClr>
                <a:schemeClr val="dk1"/>
              </a:buClr>
              <a:buSzPts val="1800"/>
              <a:buAutoNum type="arabicPeriod"/>
            </a:pPr>
            <a:endParaRPr lang="en-US" sz="1700">
              <a:solidFill>
                <a:schemeClr val="dk1"/>
              </a:solidFill>
              <a:latin typeface="Cambria" panose="02040503050406030204" pitchFamily="18" charset="0"/>
              <a:ea typeface="Roboto"/>
              <a:cs typeface="Roboto"/>
              <a:sym typeface="Roboto"/>
            </a:endParaRPr>
          </a:p>
          <a:p>
            <a:pPr marL="228600" marR="0" lvl="0">
              <a:lnSpc>
                <a:spcPct val="150000"/>
              </a:lnSpc>
              <a:spcBef>
                <a:spcPts val="0"/>
              </a:spcBef>
              <a:spcAft>
                <a:spcPts val="600"/>
              </a:spcAft>
              <a:buClr>
                <a:schemeClr val="dk1"/>
              </a:buClr>
              <a:buSzPts val="1800"/>
            </a:pPr>
            <a:endParaRPr lang="en-US" sz="1700">
              <a:solidFill>
                <a:schemeClr val="dk1"/>
              </a:solidFill>
              <a:latin typeface="Cambria" panose="02040503050406030204" pitchFamily="18" charset="0"/>
              <a:ea typeface="Roboto"/>
              <a:cs typeface="Roboto"/>
              <a:sym typeface="Roboto"/>
            </a:endParaRPr>
          </a:p>
          <a:p>
            <a:pPr marL="914400" marR="0" lvl="0" indent="-228600">
              <a:lnSpc>
                <a:spcPct val="90000"/>
              </a:lnSpc>
              <a:spcBef>
                <a:spcPts val="0"/>
              </a:spcBef>
              <a:spcAft>
                <a:spcPts val="600"/>
              </a:spcAft>
              <a:buClr>
                <a:schemeClr val="dk1"/>
              </a:buClr>
              <a:buSzPts val="1800"/>
              <a:buFont typeface="Arial" panose="020B0604020202020204" pitchFamily="34" charset="0"/>
              <a:buChar char="•"/>
            </a:pPr>
            <a:endParaRPr lang="en-US" sz="1300" kern="1200">
              <a:solidFill>
                <a:schemeClr val="tx1">
                  <a:alpha val="55000"/>
                </a:schemeClr>
              </a:solidFill>
              <a:latin typeface="+mn-lt"/>
              <a:ea typeface="+mn-ea"/>
              <a:cs typeface="+mn-cs"/>
              <a:sym typeface="Roboto"/>
            </a:endParaRPr>
          </a:p>
          <a:p>
            <a:pPr marL="0" marR="0" lvl="0" indent="-228600">
              <a:lnSpc>
                <a:spcPct val="90000"/>
              </a:lnSpc>
              <a:spcBef>
                <a:spcPts val="0"/>
              </a:spcBef>
              <a:spcAft>
                <a:spcPts val="600"/>
              </a:spcAft>
              <a:buFont typeface="Arial" panose="020B0604020202020204" pitchFamily="34" charset="0"/>
              <a:buChar char="•"/>
            </a:pPr>
            <a:endParaRPr lang="en-US" sz="1300" kern="1200">
              <a:solidFill>
                <a:schemeClr val="tx1">
                  <a:alpha val="55000"/>
                </a:schemeClr>
              </a:solidFill>
              <a:latin typeface="+mn-lt"/>
              <a:ea typeface="+mn-ea"/>
              <a:cs typeface="+mn-cs"/>
              <a:sym typeface="Roboto"/>
            </a:endParaRPr>
          </a:p>
        </p:txBody>
      </p:sp>
      <p:pic>
        <p:nvPicPr>
          <p:cNvPr id="97" name="Google Shape;97;p14" descr="White text on a black background&#10;&#10;Description automatically generated with medium confidence"/>
          <p:cNvPicPr preferRelativeResize="0"/>
          <p:nvPr/>
        </p:nvPicPr>
        <p:blipFill rotWithShape="1">
          <a:blip r:embed="rId4">
            <a:alphaModFix/>
          </a:blip>
          <a:srcRect/>
          <a:stretch/>
        </p:blipFill>
        <p:spPr>
          <a:xfrm>
            <a:off x="213267" y="6012248"/>
            <a:ext cx="890704" cy="498570"/>
          </a:xfrm>
          <a:prstGeom prst="rect">
            <a:avLst/>
          </a:prstGeom>
          <a:noFill/>
          <a:ln>
            <a:noFill/>
          </a:ln>
        </p:spPr>
      </p:pic>
      <p:sp>
        <p:nvSpPr>
          <p:cNvPr id="100" name="Google Shape;100;p14"/>
          <p:cNvSpPr/>
          <p:nvPr/>
        </p:nvSpPr>
        <p:spPr>
          <a:xfrm>
            <a:off x="0" y="6185647"/>
            <a:ext cx="12192000" cy="672353"/>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97000">
              <a:schemeClr val="accent4">
                <a:lumMod val="20000"/>
                <a:lumOff val="80000"/>
              </a:schemeClr>
            </a:gs>
            <a:gs pos="72000">
              <a:schemeClr val="bg1"/>
            </a:gs>
          </a:gsLst>
          <a:lin ang="16200000" scaled="1"/>
        </a:gradFill>
        <a:effectLst/>
      </p:bgPr>
    </p:bg>
    <p:spTree>
      <p:nvGrpSpPr>
        <p:cNvPr id="1" name="Shape 148"/>
        <p:cNvGrpSpPr/>
        <p:nvPr/>
      </p:nvGrpSpPr>
      <p:grpSpPr>
        <a:xfrm>
          <a:off x="0" y="0"/>
          <a:ext cx="0" cy="0"/>
          <a:chOff x="0" y="0"/>
          <a:chExt cx="0" cy="0"/>
        </a:xfrm>
      </p:grpSpPr>
      <p:sp>
        <p:nvSpPr>
          <p:cNvPr id="5" name="Google Shape;120;p16">
            <a:extLst>
              <a:ext uri="{FF2B5EF4-FFF2-40B4-BE49-F238E27FC236}">
                <a16:creationId xmlns:a16="http://schemas.microsoft.com/office/drawing/2014/main" id="{CBE34D1D-8E6F-834D-8A0F-6DC1441DB742}"/>
              </a:ext>
            </a:extLst>
          </p:cNvPr>
          <p:cNvSpPr txBox="1"/>
          <p:nvPr/>
        </p:nvSpPr>
        <p:spPr>
          <a:xfrm>
            <a:off x="650621" y="238864"/>
            <a:ext cx="7655427" cy="739881"/>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mj-ea"/>
                <a:cs typeface="+mj-cs"/>
                <a:sym typeface="Roboto"/>
              </a:rPr>
              <a:t>DATA PROCESSING </a:t>
            </a:r>
            <a:endParaRPr lang="en-US" sz="3600" kern="1200">
              <a:solidFill>
                <a:schemeClr val="tx1"/>
              </a:solidFill>
              <a:latin typeface="Cambria" panose="02040503050406030204" pitchFamily="18" charset="0"/>
              <a:ea typeface="+mj-ea"/>
              <a:cs typeface="+mj-cs"/>
            </a:endParaRPr>
          </a:p>
        </p:txBody>
      </p:sp>
      <p:sp>
        <p:nvSpPr>
          <p:cNvPr id="7" name="Google Shape;98;p14">
            <a:extLst>
              <a:ext uri="{FF2B5EF4-FFF2-40B4-BE49-F238E27FC236}">
                <a16:creationId xmlns:a16="http://schemas.microsoft.com/office/drawing/2014/main" id="{6685CE37-65C6-9041-A2CD-25EAE6E0E72C}"/>
              </a:ext>
            </a:extLst>
          </p:cNvPr>
          <p:cNvSpPr txBox="1"/>
          <p:nvPr/>
        </p:nvSpPr>
        <p:spPr>
          <a:xfrm>
            <a:off x="526938" y="907485"/>
            <a:ext cx="11485991" cy="4339609"/>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800" b="1">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Step 4: Creating Dummy variables for Categorical Variables:</a:t>
            </a:r>
          </a:p>
          <a:p>
            <a:pPr marL="400050" marR="0" lvl="0" indent="-285750" algn="l" rtl="0">
              <a:lnSpc>
                <a:spcPct val="150000"/>
              </a:lnSpc>
              <a:spcBef>
                <a:spcPts val="0"/>
              </a:spcBef>
              <a:spcAft>
                <a:spcPts val="0"/>
              </a:spcAft>
              <a:buClr>
                <a:schemeClr val="dk1"/>
              </a:buClr>
              <a:buSzPts val="1800"/>
              <a:buFont typeface="Wingdings" pitchFamily="2" charset="2"/>
              <a:buChar char="Ø"/>
            </a:pPr>
            <a:r>
              <a:rPr lang="en-US" sz="180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We created dummy variables for all of the categorical variables.</a:t>
            </a:r>
          </a:p>
          <a:p>
            <a:pPr marL="114300" marR="0" lvl="0" algn="l" rtl="0">
              <a:lnSpc>
                <a:spcPct val="150000"/>
              </a:lnSpc>
              <a:spcBef>
                <a:spcPts val="0"/>
              </a:spcBef>
              <a:spcAft>
                <a:spcPts val="0"/>
              </a:spcAft>
              <a:buClr>
                <a:schemeClr val="dk1"/>
              </a:buClr>
              <a:buSzPts val="1800"/>
            </a:pPr>
            <a:endParaRPr lang="en-US" sz="800">
              <a:solidFill>
                <a:schemeClr val="dk1"/>
              </a:solidFill>
              <a:latin typeface="Cambria" panose="02040503050406030204" pitchFamily="18" charset="0"/>
              <a:ea typeface="Verdana" panose="020B0604030504040204" pitchFamily="34" charset="0"/>
              <a:cs typeface="Verdana" panose="020B0604030504040204" pitchFamily="34" charset="0"/>
              <a:sym typeface="Roboto"/>
            </a:endParaRPr>
          </a:p>
          <a:p>
            <a:pPr marL="114300" marR="0" lvl="0" algn="l" rtl="0">
              <a:lnSpc>
                <a:spcPct val="150000"/>
              </a:lnSpc>
              <a:spcBef>
                <a:spcPts val="0"/>
              </a:spcBef>
              <a:spcAft>
                <a:spcPts val="0"/>
              </a:spcAft>
              <a:buClr>
                <a:schemeClr val="dk1"/>
              </a:buClr>
              <a:buSzPts val="1800"/>
            </a:pPr>
            <a:r>
              <a:rPr lang="en-US" sz="1800" b="1">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Step 5: Transforming Target Variable to Binary Variable:</a:t>
            </a:r>
          </a:p>
          <a:p>
            <a:pPr marL="400050" marR="0" lvl="0" indent="-285750" algn="l" rtl="0">
              <a:lnSpc>
                <a:spcPct val="150000"/>
              </a:lnSpc>
              <a:spcBef>
                <a:spcPts val="0"/>
              </a:spcBef>
              <a:spcAft>
                <a:spcPts val="0"/>
              </a:spcAft>
              <a:buClr>
                <a:schemeClr val="dk1"/>
              </a:buClr>
              <a:buSzPts val="1800"/>
              <a:buFont typeface="Wingdings" pitchFamily="2" charset="2"/>
              <a:buChar char="Ø"/>
            </a:pPr>
            <a:r>
              <a:rPr lang="en-US" sz="1600">
                <a:solidFill>
                  <a:schemeClr val="dk1"/>
                </a:solidFill>
                <a:latin typeface="Cambria" panose="02040503050406030204" pitchFamily="18" charset="0"/>
                <a:ea typeface="Roboto"/>
                <a:cs typeface="Roboto"/>
                <a:sym typeface="Roboto"/>
              </a:rPr>
              <a:t>We have chosen ‘Rating’ as the target variable. It ranges from 4-10. We have binarized the target variable into two groups: </a:t>
            </a:r>
          </a:p>
          <a:p>
            <a:pPr marL="114300" marR="0" lvl="0" algn="l" rtl="0">
              <a:lnSpc>
                <a:spcPct val="150000"/>
              </a:lnSpc>
              <a:spcBef>
                <a:spcPts val="0"/>
              </a:spcBef>
              <a:spcAft>
                <a:spcPts val="0"/>
              </a:spcAft>
              <a:buClr>
                <a:schemeClr val="dk1"/>
              </a:buClr>
              <a:buSzPts val="1800"/>
            </a:pPr>
            <a:r>
              <a:rPr lang="en-US" sz="1600">
                <a:solidFill>
                  <a:schemeClr val="dk1"/>
                </a:solidFill>
                <a:latin typeface="Cambria" panose="02040503050406030204" pitchFamily="18" charset="0"/>
                <a:ea typeface="Roboto"/>
                <a:cs typeface="Roboto"/>
                <a:sym typeface="Roboto"/>
              </a:rPr>
              <a:t>0- low rating ( ratings less than or equal to 5) 		1- high rating (ratings more than 5)</a:t>
            </a:r>
          </a:p>
          <a:p>
            <a:pPr marL="114300" marR="0" lvl="0" algn="l" rtl="0">
              <a:lnSpc>
                <a:spcPct val="150000"/>
              </a:lnSpc>
              <a:spcBef>
                <a:spcPts val="0"/>
              </a:spcBef>
              <a:spcAft>
                <a:spcPts val="0"/>
              </a:spcAft>
              <a:buClr>
                <a:schemeClr val="dk1"/>
              </a:buClr>
              <a:buSzPts val="1800"/>
            </a:pPr>
            <a:r>
              <a:rPr lang="en-US" sz="1600">
                <a:solidFill>
                  <a:schemeClr val="dk1"/>
                </a:solidFill>
                <a:latin typeface="Cambria" panose="02040503050406030204" pitchFamily="18" charset="0"/>
                <a:ea typeface="Roboto"/>
                <a:cs typeface="Roboto"/>
                <a:sym typeface="Roboto"/>
              </a:rPr>
              <a:t>We have chosen Rating as the target variable since it is noticed that customers are influenced by higher ratings of products compared to lower ratings. Ratings help in boosting sales.</a:t>
            </a:r>
          </a:p>
          <a:p>
            <a:pPr marL="114300" marR="0" lvl="0" algn="l" rtl="0">
              <a:lnSpc>
                <a:spcPct val="150000"/>
              </a:lnSpc>
              <a:spcBef>
                <a:spcPts val="0"/>
              </a:spcBef>
              <a:spcAft>
                <a:spcPts val="0"/>
              </a:spcAft>
              <a:buClr>
                <a:schemeClr val="dk1"/>
              </a:buClr>
              <a:buSzPts val="1800"/>
            </a:pPr>
            <a:endParaRPr lang="en-US" sz="800">
              <a:solidFill>
                <a:schemeClr val="dk1"/>
              </a:solidFill>
              <a:latin typeface="Cambria" panose="02040503050406030204" pitchFamily="18" charset="0"/>
              <a:ea typeface="Roboto"/>
              <a:cs typeface="Roboto"/>
              <a:sym typeface="Roboto"/>
            </a:endParaRPr>
          </a:p>
          <a:p>
            <a:pPr marL="114300" marR="0" lvl="0" algn="l" rtl="0">
              <a:lnSpc>
                <a:spcPct val="150000"/>
              </a:lnSpc>
              <a:spcBef>
                <a:spcPts val="0"/>
              </a:spcBef>
              <a:spcAft>
                <a:spcPts val="0"/>
              </a:spcAft>
              <a:buClr>
                <a:schemeClr val="dk1"/>
              </a:buClr>
              <a:buSzPts val="1800"/>
            </a:pPr>
            <a:r>
              <a:rPr lang="en-US" sz="1800" b="1">
                <a:solidFill>
                  <a:schemeClr val="dk1"/>
                </a:solidFill>
                <a:latin typeface="Cambria" panose="02040503050406030204" pitchFamily="18" charset="0"/>
                <a:ea typeface="Roboto"/>
                <a:cs typeface="Roboto"/>
                <a:sym typeface="Roboto"/>
              </a:rPr>
              <a:t>Step 6: Checking if the dataset is balanced and if not, balancing the dataset:</a:t>
            </a:r>
          </a:p>
          <a:p>
            <a:pPr marL="114300" marR="0" lvl="0" algn="l" rtl="0">
              <a:lnSpc>
                <a:spcPct val="150000"/>
              </a:lnSpc>
              <a:spcBef>
                <a:spcPts val="0"/>
              </a:spcBef>
              <a:spcAft>
                <a:spcPts val="0"/>
              </a:spcAft>
              <a:buClr>
                <a:schemeClr val="dk1"/>
              </a:buClr>
              <a:buSzPts val="1800"/>
            </a:pPr>
            <a:r>
              <a:rPr lang="en-US" sz="1600">
                <a:solidFill>
                  <a:schemeClr val="dk1"/>
                </a:solidFill>
                <a:latin typeface="Cambria" panose="02040503050406030204" pitchFamily="18" charset="0"/>
                <a:ea typeface="Roboto"/>
                <a:cs typeface="Roboto"/>
                <a:sym typeface="Roboto"/>
              </a:rPr>
              <a:t>We checked if the dataset is balanced according to ‘Rating’ and it wasn’t. So, we balanced the dataset with each having 826 records as follows:</a:t>
            </a:r>
          </a:p>
        </p:txBody>
      </p:sp>
      <p:pic>
        <p:nvPicPr>
          <p:cNvPr id="4" name="Picture 3">
            <a:extLst>
              <a:ext uri="{FF2B5EF4-FFF2-40B4-BE49-F238E27FC236}">
                <a16:creationId xmlns:a16="http://schemas.microsoft.com/office/drawing/2014/main" id="{01BE1274-3677-754A-A87E-01E0B7855092}"/>
              </a:ext>
            </a:extLst>
          </p:cNvPr>
          <p:cNvPicPr>
            <a:picLocks noChangeAspect="1"/>
          </p:cNvPicPr>
          <p:nvPr/>
        </p:nvPicPr>
        <p:blipFill>
          <a:blip r:embed="rId3"/>
          <a:stretch>
            <a:fillRect/>
          </a:stretch>
        </p:blipFill>
        <p:spPr>
          <a:xfrm>
            <a:off x="777240" y="5247094"/>
            <a:ext cx="9921240" cy="884947"/>
          </a:xfrm>
          <a:prstGeom prst="rect">
            <a:avLst/>
          </a:prstGeom>
        </p:spPr>
      </p:pic>
    </p:spTree>
    <p:extLst>
      <p:ext uri="{BB962C8B-B14F-4D97-AF65-F5344CB8AC3E}">
        <p14:creationId xmlns:p14="http://schemas.microsoft.com/office/powerpoint/2010/main" val="379309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97000">
              <a:schemeClr val="accent2">
                <a:lumMod val="20000"/>
                <a:lumOff val="80000"/>
              </a:schemeClr>
            </a:gs>
            <a:gs pos="72000">
              <a:schemeClr val="bg1"/>
            </a:gs>
          </a:gsLst>
          <a:lin ang="16200000" scaled="1"/>
        </a:gradFill>
        <a:effectLst/>
      </p:bgPr>
    </p:bg>
    <p:spTree>
      <p:nvGrpSpPr>
        <p:cNvPr id="1" name="Shape 148"/>
        <p:cNvGrpSpPr/>
        <p:nvPr/>
      </p:nvGrpSpPr>
      <p:grpSpPr>
        <a:xfrm>
          <a:off x="0" y="0"/>
          <a:ext cx="0" cy="0"/>
          <a:chOff x="0" y="0"/>
          <a:chExt cx="0" cy="0"/>
        </a:xfrm>
      </p:grpSpPr>
      <p:sp>
        <p:nvSpPr>
          <p:cNvPr id="149" name="Google Shape;149;p20"/>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5" name="Google Shape;120;p16">
            <a:extLst>
              <a:ext uri="{FF2B5EF4-FFF2-40B4-BE49-F238E27FC236}">
                <a16:creationId xmlns:a16="http://schemas.microsoft.com/office/drawing/2014/main" id="{CBE34D1D-8E6F-834D-8A0F-6DC1441DB742}"/>
              </a:ext>
            </a:extLst>
          </p:cNvPr>
          <p:cNvSpPr txBox="1"/>
          <p:nvPr/>
        </p:nvSpPr>
        <p:spPr>
          <a:xfrm>
            <a:off x="650621" y="238864"/>
            <a:ext cx="8904859" cy="739881"/>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mj-ea"/>
                <a:cs typeface="+mj-cs"/>
              </a:rPr>
              <a:t>BUILDING CLASSIFICATION MODELS</a:t>
            </a:r>
          </a:p>
        </p:txBody>
      </p:sp>
      <p:sp>
        <p:nvSpPr>
          <p:cNvPr id="6" name="Google Shape;98;p14">
            <a:extLst>
              <a:ext uri="{FF2B5EF4-FFF2-40B4-BE49-F238E27FC236}">
                <a16:creationId xmlns:a16="http://schemas.microsoft.com/office/drawing/2014/main" id="{569B6DC3-BD86-4E4D-A93C-E6AE32EB45E1}"/>
              </a:ext>
            </a:extLst>
          </p:cNvPr>
          <p:cNvSpPr txBox="1"/>
          <p:nvPr/>
        </p:nvSpPr>
        <p:spPr>
          <a:xfrm>
            <a:off x="759348" y="1273912"/>
            <a:ext cx="6366510" cy="2539116"/>
          </a:xfrm>
          <a:prstGeom prst="rect">
            <a:avLst/>
          </a:prstGeom>
          <a:noFill/>
          <a:ln>
            <a:noFill/>
          </a:ln>
        </p:spPr>
        <p:txBody>
          <a:bodyPr spcFirstLastPara="1" wrap="square" lIns="91425" tIns="45700" rIns="91425" bIns="45700" anchor="t" anchorCtr="0">
            <a:spAutoFit/>
          </a:bodyPr>
          <a:lstStyle/>
          <a:p>
            <a:pPr marL="400050" marR="0" lvl="0" indent="-285750" algn="l" rtl="0">
              <a:lnSpc>
                <a:spcPct val="150000"/>
              </a:lnSpc>
              <a:spcBef>
                <a:spcPts val="0"/>
              </a:spcBef>
              <a:spcAft>
                <a:spcPts val="0"/>
              </a:spcAft>
              <a:buClr>
                <a:schemeClr val="dk1"/>
              </a:buClr>
              <a:buSzPts val="1800"/>
              <a:buFont typeface="Wingdings" pitchFamily="2" charset="2"/>
              <a:buChar char="v"/>
            </a:pPr>
            <a:r>
              <a:rPr lang="en-US" sz="1800" b="1">
                <a:solidFill>
                  <a:schemeClr val="dk1"/>
                </a:solidFill>
                <a:latin typeface="Cambria" panose="02040503050406030204" pitchFamily="18" charset="0"/>
                <a:ea typeface="Roboto"/>
                <a:cs typeface="Roboto"/>
                <a:sym typeface="Roboto"/>
              </a:rPr>
              <a:t>The Classification Models that we built are as follows:</a:t>
            </a:r>
          </a:p>
          <a:p>
            <a:pPr marL="457200" marR="0" lvl="0" indent="-342900" algn="l" rtl="0">
              <a:lnSpc>
                <a:spcPct val="150000"/>
              </a:lnSpc>
              <a:spcBef>
                <a:spcPts val="0"/>
              </a:spcBef>
              <a:spcAft>
                <a:spcPts val="0"/>
              </a:spcAft>
              <a:buClr>
                <a:schemeClr val="dk1"/>
              </a:buClr>
              <a:buSzPts val="1800"/>
              <a:buFont typeface="+mj-lt"/>
              <a:buAutoNum type="arabicPeriod"/>
            </a:pPr>
            <a:r>
              <a:rPr lang="en-US" sz="1800">
                <a:solidFill>
                  <a:schemeClr val="dk1"/>
                </a:solidFill>
                <a:latin typeface="Cambria" panose="02040503050406030204" pitchFamily="18" charset="0"/>
                <a:ea typeface="Roboto"/>
                <a:cs typeface="Roboto"/>
                <a:sym typeface="Roboto"/>
              </a:rPr>
              <a:t>Logistic Regression</a:t>
            </a:r>
          </a:p>
          <a:p>
            <a:pPr marL="457200" marR="0" lvl="0" indent="-342900" algn="l" rtl="0">
              <a:lnSpc>
                <a:spcPct val="150000"/>
              </a:lnSpc>
              <a:spcBef>
                <a:spcPts val="0"/>
              </a:spcBef>
              <a:spcAft>
                <a:spcPts val="0"/>
              </a:spcAft>
              <a:buClr>
                <a:schemeClr val="dk1"/>
              </a:buClr>
              <a:buSzPts val="1800"/>
              <a:buFont typeface="+mj-lt"/>
              <a:buAutoNum type="arabicPeriod"/>
            </a:pPr>
            <a:r>
              <a:rPr lang="en-US" sz="1800">
                <a:solidFill>
                  <a:schemeClr val="dk1"/>
                </a:solidFill>
                <a:latin typeface="Cambria" panose="02040503050406030204" pitchFamily="18" charset="0"/>
                <a:ea typeface="Roboto"/>
                <a:cs typeface="Roboto"/>
                <a:sym typeface="Roboto"/>
              </a:rPr>
              <a:t>Decision Tree</a:t>
            </a:r>
          </a:p>
          <a:p>
            <a:pPr marL="457200" marR="0" lvl="0" indent="-342900" algn="l" rtl="0">
              <a:lnSpc>
                <a:spcPct val="150000"/>
              </a:lnSpc>
              <a:spcBef>
                <a:spcPts val="0"/>
              </a:spcBef>
              <a:spcAft>
                <a:spcPts val="0"/>
              </a:spcAft>
              <a:buClr>
                <a:schemeClr val="dk1"/>
              </a:buClr>
              <a:buSzPts val="1800"/>
              <a:buFont typeface="+mj-lt"/>
              <a:buAutoNum type="arabicPeriod"/>
            </a:pPr>
            <a:r>
              <a:rPr lang="en-US" sz="1800">
                <a:solidFill>
                  <a:schemeClr val="dk1"/>
                </a:solidFill>
                <a:latin typeface="Cambria" panose="02040503050406030204" pitchFamily="18" charset="0"/>
                <a:ea typeface="Roboto"/>
                <a:cs typeface="Roboto"/>
                <a:sym typeface="Roboto"/>
              </a:rPr>
              <a:t>Random Forest</a:t>
            </a:r>
          </a:p>
          <a:p>
            <a:pPr marL="457200" marR="0" lvl="0" indent="-342900" algn="l" rtl="0">
              <a:lnSpc>
                <a:spcPct val="150000"/>
              </a:lnSpc>
              <a:spcBef>
                <a:spcPts val="0"/>
              </a:spcBef>
              <a:spcAft>
                <a:spcPts val="0"/>
              </a:spcAft>
              <a:buClr>
                <a:schemeClr val="dk1"/>
              </a:buClr>
              <a:buSzPts val="1800"/>
              <a:buFont typeface="+mj-lt"/>
              <a:buAutoNum type="arabicPeriod"/>
            </a:pPr>
            <a:r>
              <a:rPr lang="en-US" sz="1800">
                <a:solidFill>
                  <a:schemeClr val="dk1"/>
                </a:solidFill>
                <a:latin typeface="Cambria" panose="02040503050406030204" pitchFamily="18" charset="0"/>
                <a:ea typeface="Roboto"/>
                <a:cs typeface="Roboto"/>
                <a:sym typeface="Roboto"/>
              </a:rPr>
              <a:t>KNN</a:t>
            </a:r>
          </a:p>
          <a:p>
            <a:pPr marL="457200" marR="0" lvl="0" indent="-342900" algn="l" rtl="0">
              <a:lnSpc>
                <a:spcPct val="150000"/>
              </a:lnSpc>
              <a:spcBef>
                <a:spcPts val="0"/>
              </a:spcBef>
              <a:spcAft>
                <a:spcPts val="0"/>
              </a:spcAft>
              <a:buClr>
                <a:schemeClr val="dk1"/>
              </a:buClr>
              <a:buSzPts val="1800"/>
              <a:buFont typeface="+mj-lt"/>
              <a:buAutoNum type="arabicPeriod"/>
            </a:pPr>
            <a:endParaRPr lang="en-US" sz="1600">
              <a:solidFill>
                <a:schemeClr val="dk1"/>
              </a:solidFill>
              <a:latin typeface="Cambria" panose="02040503050406030204" pitchFamily="18" charset="0"/>
              <a:ea typeface="Roboto"/>
              <a:cs typeface="Roboto"/>
              <a:sym typeface="Roboto"/>
            </a:endParaRPr>
          </a:p>
        </p:txBody>
      </p:sp>
      <p:pic>
        <p:nvPicPr>
          <p:cNvPr id="3" name="Picture 2" descr="A picture containing text, screenshot, font, white&#10;&#10;Description automatically generated">
            <a:extLst>
              <a:ext uri="{FF2B5EF4-FFF2-40B4-BE49-F238E27FC236}">
                <a16:creationId xmlns:a16="http://schemas.microsoft.com/office/drawing/2014/main" id="{F9DCF611-0BB4-4748-8756-EAE89B3118FA}"/>
              </a:ext>
            </a:extLst>
          </p:cNvPr>
          <p:cNvPicPr>
            <a:picLocks noChangeAspect="1"/>
          </p:cNvPicPr>
          <p:nvPr/>
        </p:nvPicPr>
        <p:blipFill>
          <a:blip r:embed="rId3"/>
          <a:stretch>
            <a:fillRect/>
          </a:stretch>
        </p:blipFill>
        <p:spPr>
          <a:xfrm>
            <a:off x="1034926" y="4287180"/>
            <a:ext cx="4459093" cy="1773052"/>
          </a:xfrm>
          <a:prstGeom prst="rect">
            <a:avLst/>
          </a:prstGeom>
        </p:spPr>
      </p:pic>
      <p:sp>
        <p:nvSpPr>
          <p:cNvPr id="8" name="Google Shape;98;p14">
            <a:extLst>
              <a:ext uri="{FF2B5EF4-FFF2-40B4-BE49-F238E27FC236}">
                <a16:creationId xmlns:a16="http://schemas.microsoft.com/office/drawing/2014/main" id="{8690F6E4-4636-CC4C-9C01-412C0131C86B}"/>
              </a:ext>
            </a:extLst>
          </p:cNvPr>
          <p:cNvSpPr txBox="1"/>
          <p:nvPr/>
        </p:nvSpPr>
        <p:spPr>
          <a:xfrm>
            <a:off x="800101" y="3668384"/>
            <a:ext cx="7718426" cy="507791"/>
          </a:xfrm>
          <a:prstGeom prst="rect">
            <a:avLst/>
          </a:prstGeom>
          <a:noFill/>
          <a:ln>
            <a:noFill/>
          </a:ln>
        </p:spPr>
        <p:txBody>
          <a:bodyPr spcFirstLastPara="1" wrap="square" lIns="91425" tIns="45700" rIns="91425" bIns="45700" anchor="t" anchorCtr="0">
            <a:spAutoFit/>
          </a:bodyPr>
          <a:lstStyle/>
          <a:p>
            <a:pPr marL="400050" marR="0" lvl="0" indent="-285750" algn="l" rtl="0">
              <a:lnSpc>
                <a:spcPct val="150000"/>
              </a:lnSpc>
              <a:spcBef>
                <a:spcPts val="0"/>
              </a:spcBef>
              <a:spcAft>
                <a:spcPts val="0"/>
              </a:spcAft>
              <a:buClr>
                <a:schemeClr val="dk1"/>
              </a:buClr>
              <a:buSzPts val="1800"/>
              <a:buFont typeface="Wingdings" pitchFamily="2" charset="2"/>
              <a:buChar char="v"/>
            </a:pPr>
            <a:r>
              <a:rPr lang="en-US" sz="1800" b="1">
                <a:solidFill>
                  <a:schemeClr val="dk1"/>
                </a:solidFill>
                <a:latin typeface="Cambria" panose="02040503050406030204" pitchFamily="18" charset="0"/>
                <a:ea typeface="Roboto"/>
                <a:cs typeface="Roboto"/>
                <a:sym typeface="Roboto"/>
              </a:rPr>
              <a:t>The Confusion Matrix of the Classification Models are as follows:</a:t>
            </a:r>
          </a:p>
        </p:txBody>
      </p:sp>
    </p:spTree>
    <p:extLst>
      <p:ext uri="{BB962C8B-B14F-4D97-AF65-F5344CB8AC3E}">
        <p14:creationId xmlns:p14="http://schemas.microsoft.com/office/powerpoint/2010/main" val="3285708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97000">
              <a:schemeClr val="accent2">
                <a:lumMod val="20000"/>
                <a:lumOff val="80000"/>
              </a:schemeClr>
            </a:gs>
            <a:gs pos="72000">
              <a:schemeClr val="bg1"/>
            </a:gs>
          </a:gsLst>
          <a:lin ang="16200000" scaled="1"/>
        </a:gradFill>
        <a:effectLst/>
      </p:bgPr>
    </p:bg>
    <p:spTree>
      <p:nvGrpSpPr>
        <p:cNvPr id="1" name="Shape 148"/>
        <p:cNvGrpSpPr/>
        <p:nvPr/>
      </p:nvGrpSpPr>
      <p:grpSpPr>
        <a:xfrm>
          <a:off x="0" y="0"/>
          <a:ext cx="0" cy="0"/>
          <a:chOff x="0" y="0"/>
          <a:chExt cx="0" cy="0"/>
        </a:xfrm>
      </p:grpSpPr>
      <p:sp>
        <p:nvSpPr>
          <p:cNvPr id="149" name="Google Shape;149;p20"/>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7" name="Google Shape;98;p14">
            <a:extLst>
              <a:ext uri="{FF2B5EF4-FFF2-40B4-BE49-F238E27FC236}">
                <a16:creationId xmlns:a16="http://schemas.microsoft.com/office/drawing/2014/main" id="{DF713034-04A4-FE45-8D7D-1E3F66A8ED6D}"/>
              </a:ext>
            </a:extLst>
          </p:cNvPr>
          <p:cNvSpPr txBox="1"/>
          <p:nvPr/>
        </p:nvSpPr>
        <p:spPr>
          <a:xfrm>
            <a:off x="6096000" y="1425975"/>
            <a:ext cx="5599542" cy="3000781"/>
          </a:xfrm>
          <a:prstGeom prst="rect">
            <a:avLst/>
          </a:prstGeom>
          <a:noFill/>
          <a:ln>
            <a:noFill/>
          </a:ln>
        </p:spPr>
        <p:txBody>
          <a:bodyPr spcFirstLastPara="1" wrap="square" lIns="91425" tIns="45700" rIns="91425" bIns="45700" anchor="t" anchorCtr="0">
            <a:spAutoFit/>
          </a:bodyPr>
          <a:lstStyle/>
          <a:p>
            <a:pPr marL="114300" marR="0" lvl="0" algn="just" rtl="0">
              <a:lnSpc>
                <a:spcPct val="150000"/>
              </a:lnSpc>
              <a:spcBef>
                <a:spcPts val="0"/>
              </a:spcBef>
              <a:spcAft>
                <a:spcPts val="0"/>
              </a:spcAft>
              <a:buClr>
                <a:schemeClr val="dk1"/>
              </a:buClr>
              <a:buSzPts val="1800"/>
            </a:pPr>
            <a:r>
              <a:rPr lang="en-US" sz="1800" b="1">
                <a:solidFill>
                  <a:schemeClr val="dk1"/>
                </a:solidFill>
                <a:latin typeface="Cambria" panose="02040503050406030204" pitchFamily="18" charset="0"/>
                <a:ea typeface="Roboto"/>
                <a:cs typeface="Roboto"/>
                <a:sym typeface="Roboto"/>
              </a:rPr>
              <a:t>Analysis of the Confusion Matrix and ROC Curve:</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800">
                <a:solidFill>
                  <a:schemeClr val="dk1"/>
                </a:solidFill>
                <a:latin typeface="Cambria" panose="02040503050406030204" pitchFamily="18" charset="0"/>
                <a:ea typeface="Roboto"/>
                <a:cs typeface="Roboto"/>
                <a:sym typeface="Roboto"/>
              </a:rPr>
              <a:t>According to the Accuracy rate in Confusion Matrix, Logistic Regression is the best model.</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800">
                <a:solidFill>
                  <a:schemeClr val="dk1"/>
                </a:solidFill>
                <a:latin typeface="Cambria" panose="02040503050406030204" pitchFamily="18" charset="0"/>
                <a:ea typeface="Roboto"/>
                <a:cs typeface="Roboto"/>
                <a:sym typeface="Roboto"/>
              </a:rPr>
              <a:t>The ROC Curve shows that both Logistic Regression and Random Forest has highest areas, hence are the best models.</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800">
                <a:solidFill>
                  <a:schemeClr val="dk1"/>
                </a:solidFill>
                <a:latin typeface="Cambria" panose="02040503050406030204" pitchFamily="18" charset="0"/>
                <a:ea typeface="Roboto"/>
                <a:cs typeface="Roboto"/>
                <a:sym typeface="Roboto"/>
              </a:rPr>
              <a:t>We select Logistic Regression as the best model.</a:t>
            </a:r>
          </a:p>
        </p:txBody>
      </p:sp>
      <p:pic>
        <p:nvPicPr>
          <p:cNvPr id="3" name="Picture 2" descr="A picture containing text, line, screenshot, plot&#10;&#10;Description automatically generated">
            <a:extLst>
              <a:ext uri="{FF2B5EF4-FFF2-40B4-BE49-F238E27FC236}">
                <a16:creationId xmlns:a16="http://schemas.microsoft.com/office/drawing/2014/main" id="{2434A41A-8D0F-C643-9371-18F1F3A77772}"/>
              </a:ext>
            </a:extLst>
          </p:cNvPr>
          <p:cNvPicPr>
            <a:picLocks noChangeAspect="1"/>
          </p:cNvPicPr>
          <p:nvPr/>
        </p:nvPicPr>
        <p:blipFill>
          <a:blip r:embed="rId3"/>
          <a:stretch>
            <a:fillRect/>
          </a:stretch>
        </p:blipFill>
        <p:spPr>
          <a:xfrm>
            <a:off x="650621" y="1306337"/>
            <a:ext cx="5005684" cy="3868420"/>
          </a:xfrm>
          <a:prstGeom prst="rect">
            <a:avLst/>
          </a:prstGeom>
        </p:spPr>
      </p:pic>
      <p:sp>
        <p:nvSpPr>
          <p:cNvPr id="9" name="Google Shape;120;p16">
            <a:extLst>
              <a:ext uri="{FF2B5EF4-FFF2-40B4-BE49-F238E27FC236}">
                <a16:creationId xmlns:a16="http://schemas.microsoft.com/office/drawing/2014/main" id="{14EC3502-EA27-014D-880D-3CE28485D542}"/>
              </a:ext>
            </a:extLst>
          </p:cNvPr>
          <p:cNvSpPr txBox="1"/>
          <p:nvPr/>
        </p:nvSpPr>
        <p:spPr>
          <a:xfrm>
            <a:off x="650621" y="238864"/>
            <a:ext cx="8904859" cy="739881"/>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mj-ea"/>
                <a:cs typeface="+mj-cs"/>
              </a:rPr>
              <a:t>BUILDING CLASSIFICATION MODELS</a:t>
            </a:r>
          </a:p>
        </p:txBody>
      </p:sp>
    </p:spTree>
    <p:extLst>
      <p:ext uri="{BB962C8B-B14F-4D97-AF65-F5344CB8AC3E}">
        <p14:creationId xmlns:p14="http://schemas.microsoft.com/office/powerpoint/2010/main" val="2603568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accent2">
                <a:lumMod val="20000"/>
                <a:lumOff val="80000"/>
              </a:schemeClr>
            </a:gs>
            <a:gs pos="72000">
              <a:schemeClr val="bg1"/>
            </a:gs>
          </a:gsLst>
          <a:lin ang="0" scaled="1"/>
          <a:tileRect/>
        </a:gradFill>
        <a:effectLst/>
      </p:bgPr>
    </p:bg>
    <p:spTree>
      <p:nvGrpSpPr>
        <p:cNvPr id="1" name="Shape 148"/>
        <p:cNvGrpSpPr/>
        <p:nvPr/>
      </p:nvGrpSpPr>
      <p:grpSpPr>
        <a:xfrm>
          <a:off x="0" y="0"/>
          <a:ext cx="0" cy="0"/>
          <a:chOff x="0" y="0"/>
          <a:chExt cx="0" cy="0"/>
        </a:xfrm>
      </p:grpSpPr>
      <p:sp>
        <p:nvSpPr>
          <p:cNvPr id="149" name="Google Shape;149;p20"/>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5" name="Google Shape;120;p16">
            <a:extLst>
              <a:ext uri="{FF2B5EF4-FFF2-40B4-BE49-F238E27FC236}">
                <a16:creationId xmlns:a16="http://schemas.microsoft.com/office/drawing/2014/main" id="{CBE34D1D-8E6F-834D-8A0F-6DC1441DB742}"/>
              </a:ext>
            </a:extLst>
          </p:cNvPr>
          <p:cNvSpPr txBox="1"/>
          <p:nvPr/>
        </p:nvSpPr>
        <p:spPr>
          <a:xfrm>
            <a:off x="650621" y="238864"/>
            <a:ext cx="7655427" cy="739881"/>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mj-ea"/>
                <a:cs typeface="+mj-cs"/>
                <a:sym typeface="Roboto"/>
              </a:rPr>
              <a:t>DEVELOPING CLUSTERING MODELS</a:t>
            </a:r>
            <a:endParaRPr lang="en-US" sz="3600" kern="1200">
              <a:solidFill>
                <a:schemeClr val="tx1"/>
              </a:solidFill>
              <a:latin typeface="Cambria" panose="02040503050406030204" pitchFamily="18" charset="0"/>
              <a:ea typeface="+mj-ea"/>
              <a:cs typeface="+mj-cs"/>
            </a:endParaRPr>
          </a:p>
        </p:txBody>
      </p:sp>
      <p:sp>
        <p:nvSpPr>
          <p:cNvPr id="6" name="Google Shape;98;p14">
            <a:extLst>
              <a:ext uri="{FF2B5EF4-FFF2-40B4-BE49-F238E27FC236}">
                <a16:creationId xmlns:a16="http://schemas.microsoft.com/office/drawing/2014/main" id="{8F56695F-34D0-8845-A454-025A81A02648}"/>
              </a:ext>
            </a:extLst>
          </p:cNvPr>
          <p:cNvSpPr txBox="1"/>
          <p:nvPr/>
        </p:nvSpPr>
        <p:spPr>
          <a:xfrm>
            <a:off x="468899" y="1085957"/>
            <a:ext cx="10923000" cy="507791"/>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800" b="1">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Fitting Hierarchical Clustering and creating Hierarchical clustering Dendrogram:</a:t>
            </a:r>
            <a:endParaRPr lang="en-US" sz="1800">
              <a:solidFill>
                <a:schemeClr val="dk1"/>
              </a:solidFill>
              <a:latin typeface="Cambria" panose="02040503050406030204" pitchFamily="18" charset="0"/>
              <a:ea typeface="Verdana" panose="020B0604030504040204" pitchFamily="34" charset="0"/>
              <a:cs typeface="Verdana" panose="020B0604030504040204" pitchFamily="34" charset="0"/>
              <a:sym typeface="Roboto"/>
            </a:endParaRPr>
          </a:p>
        </p:txBody>
      </p:sp>
      <p:pic>
        <p:nvPicPr>
          <p:cNvPr id="3" name="Picture 2" descr="A picture containing line, screenshot, parallel, plot&#10;&#10;Description automatically generated">
            <a:extLst>
              <a:ext uri="{FF2B5EF4-FFF2-40B4-BE49-F238E27FC236}">
                <a16:creationId xmlns:a16="http://schemas.microsoft.com/office/drawing/2014/main" id="{ACB0E008-E2E4-094B-B27D-34E32D7C5505}"/>
              </a:ext>
            </a:extLst>
          </p:cNvPr>
          <p:cNvPicPr>
            <a:picLocks noChangeAspect="1"/>
          </p:cNvPicPr>
          <p:nvPr/>
        </p:nvPicPr>
        <p:blipFill>
          <a:blip r:embed="rId3"/>
          <a:stretch>
            <a:fillRect/>
          </a:stretch>
        </p:blipFill>
        <p:spPr>
          <a:xfrm>
            <a:off x="468899" y="1593748"/>
            <a:ext cx="7708719" cy="4583048"/>
          </a:xfrm>
          <a:prstGeom prst="rect">
            <a:avLst/>
          </a:prstGeom>
        </p:spPr>
      </p:pic>
      <p:sp>
        <p:nvSpPr>
          <p:cNvPr id="2" name="TextBox 1">
            <a:extLst>
              <a:ext uri="{FF2B5EF4-FFF2-40B4-BE49-F238E27FC236}">
                <a16:creationId xmlns:a16="http://schemas.microsoft.com/office/drawing/2014/main" id="{98322C41-8706-9B26-EE5D-4C1218F0B83C}"/>
              </a:ext>
            </a:extLst>
          </p:cNvPr>
          <p:cNvSpPr txBox="1"/>
          <p:nvPr/>
        </p:nvSpPr>
        <p:spPr>
          <a:xfrm>
            <a:off x="9192986" y="2057400"/>
            <a:ext cx="2183611" cy="1384995"/>
          </a:xfrm>
          <a:prstGeom prst="rect">
            <a:avLst/>
          </a:prstGeom>
          <a:noFill/>
        </p:spPr>
        <p:txBody>
          <a:bodyPr wrap="none" rtlCol="0">
            <a:spAutoFit/>
          </a:bodyPr>
          <a:lstStyle/>
          <a:p>
            <a:r>
              <a:rPr lang="en-US"/>
              <a:t>No. of Clusters formed -2</a:t>
            </a:r>
          </a:p>
          <a:p>
            <a:endParaRPr lang="en-US"/>
          </a:p>
          <a:p>
            <a:r>
              <a:rPr lang="en-US"/>
              <a:t>Count in Each Cluster</a:t>
            </a:r>
          </a:p>
          <a:p>
            <a:r>
              <a:rPr lang="en-US" b="1"/>
              <a:t>Cluster      Count</a:t>
            </a:r>
          </a:p>
          <a:p>
            <a:r>
              <a:rPr lang="en-US"/>
              <a:t>     1             1651 </a:t>
            </a:r>
          </a:p>
          <a:p>
            <a:r>
              <a:rPr lang="en-US"/>
              <a:t>     2                1</a:t>
            </a:r>
          </a:p>
        </p:txBody>
      </p:sp>
    </p:spTree>
    <p:extLst>
      <p:ext uri="{BB962C8B-B14F-4D97-AF65-F5344CB8AC3E}">
        <p14:creationId xmlns:p14="http://schemas.microsoft.com/office/powerpoint/2010/main" val="421378939"/>
      </p:ext>
    </p:extLst>
  </p:cSld>
  <p:clrMapOvr>
    <a:masterClrMapping/>
  </p:clrMapOvr>
  <mc:AlternateContent xmlns:mc="http://schemas.openxmlformats.org/markup-compatibility/2006" xmlns:p14="http://schemas.microsoft.com/office/powerpoint/2010/main">
    <mc:Choice Requires="p14">
      <p:transition spd="slow" p14:dur="2000" advTm="47157"/>
    </mc:Choice>
    <mc:Fallback xmlns="">
      <p:transition spd="slow" advTm="47157"/>
    </mc:Fallback>
  </mc:AlternateContent>
  <p:extLst>
    <p:ext uri="{3A86A75C-4F4B-4683-9AE1-C65F6400EC91}">
      <p14:laserTraceLst xmlns:p14="http://schemas.microsoft.com/office/powerpoint/2010/main">
        <p14:tracePtLst>
          <p14:tracePt t="27813" x="12096750" y="6794500"/>
          <p14:tracePt t="27822" x="11968163" y="6699250"/>
          <p14:tracePt t="27832" x="11830050" y="6602413"/>
          <p14:tracePt t="27837" x="11714163" y="6538913"/>
          <p14:tracePt t="27844" x="11628438" y="6475413"/>
          <p14:tracePt t="27852" x="11510963" y="6380163"/>
          <p14:tracePt t="27859" x="11415713" y="6337300"/>
          <p14:tracePt t="27866" x="11352213" y="6262688"/>
          <p14:tracePt t="27874" x="11277600" y="6199188"/>
          <p14:tracePt t="27882" x="11193463" y="6124575"/>
          <p14:tracePt t="27890" x="11150600" y="6081713"/>
          <p14:tracePt t="27898" x="11118850" y="6061075"/>
          <p14:tracePt t="27906" x="11055350" y="6038850"/>
          <p14:tracePt t="27914" x="11012488" y="5964238"/>
          <p14:tracePt t="27922" x="10958513" y="5943600"/>
          <p14:tracePt t="27930" x="10917238" y="5900738"/>
          <p14:tracePt t="27938" x="10874375" y="5857875"/>
          <p14:tracePt t="27946" x="10831513" y="5837238"/>
          <p14:tracePt t="27954" x="10799763" y="5784850"/>
          <p14:tracePt t="27962" x="10756900" y="5762625"/>
          <p14:tracePt t="27970" x="10736263" y="5741988"/>
          <p14:tracePt t="27978" x="10693400" y="5699125"/>
          <p14:tracePt t="27986" x="10672763" y="5678488"/>
          <p14:tracePt t="27994" x="10639425" y="5645150"/>
          <p14:tracePt t="28002" x="10618788" y="5624513"/>
          <p14:tracePt t="28010" x="10598150" y="5581650"/>
          <p14:tracePt t="28018" x="10575925" y="5561013"/>
          <p14:tracePt t="28027" x="10575925" y="5518150"/>
          <p14:tracePt t="28035" x="10555288" y="5486400"/>
          <p14:tracePt t="28043" x="10533063" y="5465763"/>
          <p14:tracePt t="28051" x="10533063" y="5422900"/>
          <p14:tracePt t="28060" x="10512425" y="5380038"/>
          <p14:tracePt t="28077" x="10491788" y="5327650"/>
          <p14:tracePt t="28085" x="10491788" y="5305425"/>
          <p14:tracePt t="28101" x="10491788" y="5284788"/>
          <p14:tracePt t="28110" x="10460038" y="5262563"/>
          <p14:tracePt t="28135" x="10460038" y="5241925"/>
          <p14:tracePt t="28170" x="10460038" y="5221288"/>
          <p14:tracePt t="28202" x="10460038" y="5199063"/>
          <p14:tracePt t="28219" x="10460038" y="5167313"/>
          <p14:tracePt t="28227" x="10491788" y="5167313"/>
          <p14:tracePt t="28243" x="10491788" y="5146675"/>
          <p14:tracePt t="28251" x="10512425" y="5146675"/>
          <p14:tracePt t="28267" x="10512425" y="5124450"/>
          <p14:tracePt t="28276" x="10533063" y="5103813"/>
          <p14:tracePt t="28299" x="10555288" y="5081588"/>
          <p14:tracePt t="28307" x="10555288" y="5060950"/>
          <p14:tracePt t="28315" x="10575925" y="5040313"/>
          <p14:tracePt t="28323" x="10575925" y="5008563"/>
          <p14:tracePt t="28331" x="10598150" y="5008563"/>
          <p14:tracePt t="28339" x="10598150" y="4986338"/>
          <p14:tracePt t="28347" x="10598150" y="4965700"/>
          <p14:tracePt t="28355" x="10618788" y="4922838"/>
          <p14:tracePt t="28363" x="10639425" y="4902200"/>
          <p14:tracePt t="28371" x="10639425" y="4879975"/>
          <p14:tracePt t="28379" x="10672763" y="4848225"/>
          <p14:tracePt t="28387" x="10672763" y="4805363"/>
          <p14:tracePt t="28395" x="10693400" y="4764088"/>
          <p14:tracePt t="28403" x="10693400" y="4741863"/>
          <p14:tracePt t="28411" x="10714038" y="4689475"/>
          <p14:tracePt t="28419" x="10714038" y="4646613"/>
          <p14:tracePt t="28427" x="10736263" y="4603750"/>
          <p14:tracePt t="28435" x="10736263" y="4583113"/>
          <p14:tracePt t="28443" x="10736263" y="4529138"/>
          <p14:tracePt t="28451" x="10756900" y="4508500"/>
          <p14:tracePt t="28460" x="10756900" y="4465638"/>
          <p14:tracePt t="28467" x="10756900" y="4445000"/>
          <p14:tracePt t="28476" x="10756900" y="4422775"/>
          <p14:tracePt t="28485" x="10756900" y="4402138"/>
          <p14:tracePt t="28492" x="10756900" y="4370388"/>
          <p14:tracePt t="28500" x="10756900" y="4348163"/>
          <p14:tracePt t="28508" x="10756900" y="4327525"/>
          <p14:tracePt t="28516" x="10756900" y="4306888"/>
          <p14:tracePt t="28532" x="10756900" y="4284663"/>
          <p14:tracePt t="28877" x="10756900" y="4264025"/>
          <p14:tracePt t="28885" x="10736263" y="4241800"/>
          <p14:tracePt t="28893" x="10714038" y="4241800"/>
          <p14:tracePt t="28901" x="10672763" y="4167188"/>
          <p14:tracePt t="28909" x="10639425" y="4125913"/>
          <p14:tracePt t="28918" x="10598150" y="4103688"/>
          <p14:tracePt t="28925" x="10555288" y="4083050"/>
          <p14:tracePt t="28933" x="10491788" y="4008438"/>
          <p14:tracePt t="28941" x="10437813" y="3965575"/>
          <p14:tracePt t="28949" x="10394950" y="3922713"/>
          <p14:tracePt t="28957" x="10353675" y="3890963"/>
          <p14:tracePt t="28965" x="10331450" y="3870325"/>
          <p14:tracePt t="28973" x="10279063" y="3827463"/>
          <p14:tracePt t="28981" x="10236200" y="3784600"/>
          <p14:tracePt t="28989" x="10172700" y="3732213"/>
          <p14:tracePt t="28997" x="10118725" y="3732213"/>
          <p14:tracePt t="29005" x="10077450" y="3689350"/>
          <p14:tracePt t="29013" x="10034588" y="3668713"/>
          <p14:tracePt t="29021" x="9980613" y="3646488"/>
          <p14:tracePt t="29029" x="9939338" y="3625850"/>
          <p14:tracePt t="29037" x="9896475" y="3625850"/>
          <p14:tracePt t="29045" x="9853613" y="3605213"/>
          <p14:tracePt t="29053" x="9799638" y="3571875"/>
          <p14:tracePt t="29061" x="9758363" y="3571875"/>
          <p14:tracePt t="29069" x="9715500" y="3551238"/>
          <p14:tracePt t="29077" x="9694863" y="3551238"/>
          <p14:tracePt t="29085" x="9661525" y="3530600"/>
          <p14:tracePt t="29094" x="9620250" y="3530600"/>
          <p14:tracePt t="29101" x="9598025" y="3508375"/>
          <p14:tracePt t="29118" x="9577388" y="3487738"/>
          <p14:tracePt t="29126" x="9555163" y="3487738"/>
          <p14:tracePt t="29142" x="9534525" y="3465513"/>
          <p14:tracePt t="29151" x="9534525" y="3444875"/>
          <p14:tracePt t="29158" x="9502775" y="3444875"/>
          <p14:tracePt t="29166" x="9502775" y="3413125"/>
          <p14:tracePt t="29174" x="9482138" y="3413125"/>
          <p14:tracePt t="29182" x="9482138" y="3392488"/>
          <p14:tracePt t="29190" x="9459913" y="3370263"/>
          <p14:tracePt t="29206" x="9439275" y="3349625"/>
          <p14:tracePt t="29214" x="9439275" y="3327400"/>
          <p14:tracePt t="29222" x="9417050" y="3327400"/>
          <p14:tracePt t="29230" x="9417050" y="3306763"/>
          <p14:tracePt t="29238" x="9396413" y="3286125"/>
          <p14:tracePt t="29246" x="9396413" y="3252788"/>
          <p14:tracePt t="29254" x="9375775" y="3252788"/>
          <p14:tracePt t="29262" x="9375775" y="3232150"/>
          <p14:tracePt t="29270" x="9375775" y="3211513"/>
          <p14:tracePt t="29278" x="9353550" y="3189288"/>
          <p14:tracePt t="29294" x="9321800" y="3168650"/>
          <p14:tracePt t="29310" x="9301163" y="3148013"/>
          <p14:tracePt t="29326" x="9301163" y="3125788"/>
          <p14:tracePt t="29439" x="9301163" y="3094038"/>
          <p14:tracePt t="29543" x="9321800" y="3094038"/>
          <p14:tracePt t="29583" x="9321800" y="3073400"/>
          <p14:tracePt t="29599" x="9353550" y="3073400"/>
          <p14:tracePt t="29623" x="9353550" y="3051175"/>
          <p14:tracePt t="29647" x="9375775" y="3051175"/>
          <p14:tracePt t="29679" x="9375775" y="3030538"/>
          <p14:tracePt t="29792" x="9375775" y="3008313"/>
          <p14:tracePt t="29800" x="9396413" y="3008313"/>
          <p14:tracePt t="29848" x="9396413" y="2987675"/>
          <p14:tracePt t="29888" x="9417050" y="2987675"/>
          <p14:tracePt t="29936" x="9417050" y="2967038"/>
          <p14:tracePt t="29944" x="9439275" y="2967038"/>
          <p14:tracePt t="30121" x="9439275" y="2987675"/>
          <p14:tracePt t="30153" x="9439275" y="3008313"/>
          <p14:tracePt t="30169" x="9417050" y="3008313"/>
          <p14:tracePt t="30185" x="9417050" y="3030538"/>
          <p14:tracePt t="30225" x="9417050" y="3051175"/>
          <p14:tracePt t="30249" x="9417050" y="3073400"/>
          <p14:tracePt t="30402" x="9439275" y="3073400"/>
          <p14:tracePt t="30443" x="9459913" y="3073400"/>
          <p14:tracePt t="30482" x="9482138" y="3073400"/>
          <p14:tracePt t="30522" x="9502775" y="3051175"/>
          <p14:tracePt t="30554" x="9534525" y="3051175"/>
          <p14:tracePt t="30594" x="9555163" y="3051175"/>
          <p14:tracePt t="30627" x="9577388" y="3051175"/>
          <p14:tracePt t="30651" x="9598025" y="3051175"/>
          <p14:tracePt t="30683" x="9620250" y="3073400"/>
          <p14:tracePt t="30700" x="9640888" y="3073400"/>
          <p14:tracePt t="30715" x="9661525" y="3073400"/>
          <p14:tracePt t="30731" x="9694863" y="3073400"/>
          <p14:tracePt t="30747" x="9715500" y="3073400"/>
          <p14:tracePt t="30764" x="9736138" y="3073400"/>
          <p14:tracePt t="30779" x="9758363" y="3073400"/>
          <p14:tracePt t="30795" x="9779000" y="3073400"/>
          <p14:tracePt t="30811" x="9799638" y="3073400"/>
          <p14:tracePt t="30827" x="9821863" y="3073400"/>
          <p14:tracePt t="30843" x="9853613" y="3073400"/>
          <p14:tracePt t="30860" x="9874250" y="3073400"/>
          <p14:tracePt t="30875" x="9896475" y="3094038"/>
          <p14:tracePt t="30893" x="9917113" y="3094038"/>
          <p14:tracePt t="30907" x="9939338" y="3094038"/>
          <p14:tracePt t="30932" x="9959975" y="3094038"/>
          <p14:tracePt t="30964" x="9980613" y="3094038"/>
          <p14:tracePt t="30988" x="10012363" y="3094038"/>
          <p14:tracePt t="31012" x="10012363" y="3125788"/>
          <p14:tracePt t="31020" x="10034588" y="3125788"/>
          <p14:tracePt t="31060" x="10055225" y="3125788"/>
          <p14:tracePt t="31108" x="10077450" y="3148013"/>
          <p14:tracePt t="31156" x="10098088" y="3148013"/>
          <p14:tracePt t="31245" x="10118725" y="3148013"/>
          <p14:tracePt t="31269" x="10118725" y="3168650"/>
          <p14:tracePt t="31357" x="10140950" y="3168650"/>
          <p14:tracePt t="31405" x="10172700" y="3168650"/>
          <p14:tracePt t="31477" x="10193338" y="3168650"/>
          <p14:tracePt t="31983" x="10215563" y="3168650"/>
          <p14:tracePt t="32111" x="10236200" y="3168650"/>
          <p14:tracePt t="32184" x="10256838" y="3168650"/>
          <p14:tracePt t="32224" x="10279063" y="3168650"/>
          <p14:tracePt t="32256" x="10279063" y="3148013"/>
          <p14:tracePt t="32264" x="10299700" y="3148013"/>
          <p14:tracePt t="32304" x="10331450" y="3148013"/>
          <p14:tracePt t="32336" x="10353675" y="3148013"/>
          <p14:tracePt t="32376" x="10374313" y="3148013"/>
          <p14:tracePt t="32410" x="10394950" y="3148013"/>
          <p14:tracePt t="32432" x="10417175" y="3148013"/>
          <p14:tracePt t="32440" x="10417175" y="3125788"/>
          <p14:tracePt t="32457" x="10437813" y="3125788"/>
          <p14:tracePt t="32473" x="10460038" y="3125788"/>
          <p14:tracePt t="32505" x="10491788" y="3125788"/>
          <p14:tracePt t="32522" x="10512425" y="3125788"/>
          <p14:tracePt t="32569" x="10533063" y="3125788"/>
          <p14:tracePt t="32617" x="10555288" y="3125788"/>
          <p14:tracePt t="32665" x="10575925" y="3125788"/>
          <p14:tracePt t="32721" x="10598150" y="3125788"/>
          <p14:tracePt t="33331" x="10575925" y="3125788"/>
          <p14:tracePt t="33347" x="10555288" y="3125788"/>
          <p14:tracePt t="33371" x="10533063" y="3125788"/>
          <p14:tracePt t="33389" x="10512425" y="3125788"/>
          <p14:tracePt t="33396" x="10491788" y="3125788"/>
          <p14:tracePt t="33412" x="10460038" y="3125788"/>
          <p14:tracePt t="33420" x="10437813" y="3125788"/>
          <p14:tracePt t="33428" x="10417175" y="3125788"/>
          <p14:tracePt t="33437" x="10394950" y="3125788"/>
          <p14:tracePt t="33452" x="10374313" y="3125788"/>
          <p14:tracePt t="33460" x="10353675" y="3125788"/>
          <p14:tracePt t="33468" x="10331450" y="3125788"/>
          <p14:tracePt t="33476" x="10299700" y="3125788"/>
          <p14:tracePt t="33484" x="10279063" y="3125788"/>
          <p14:tracePt t="33492" x="10256838" y="3125788"/>
          <p14:tracePt t="33500" x="10236200" y="3125788"/>
          <p14:tracePt t="33508" x="10215563" y="3148013"/>
          <p14:tracePt t="33516" x="10193338" y="3148013"/>
          <p14:tracePt t="33524" x="10172700" y="3148013"/>
          <p14:tracePt t="33532" x="10140950" y="3148013"/>
          <p14:tracePt t="33540" x="10118725" y="3168650"/>
          <p14:tracePt t="33548" x="10098088" y="3168650"/>
          <p14:tracePt t="33564" x="10077450" y="3168650"/>
          <p14:tracePt t="33572" x="10055225" y="3189288"/>
          <p14:tracePt t="33580" x="10034588" y="3189288"/>
          <p14:tracePt t="33589" x="10012363" y="3189288"/>
          <p14:tracePt t="33596" x="9980613" y="3211513"/>
          <p14:tracePt t="33605" x="9959975" y="3211513"/>
          <p14:tracePt t="33612" x="9939338" y="3211513"/>
          <p14:tracePt t="33628" x="9917113" y="3232150"/>
          <p14:tracePt t="33636" x="9896475" y="3232150"/>
          <p14:tracePt t="33652" x="9874250" y="3252788"/>
          <p14:tracePt t="33668" x="9853613" y="3252788"/>
          <p14:tracePt t="33685" x="9821863" y="3252788"/>
          <p14:tracePt t="33693" x="9821863" y="3286125"/>
          <p14:tracePt t="33701" x="9799638" y="3286125"/>
          <p14:tracePt t="33717" x="9779000" y="3286125"/>
          <p14:tracePt t="33725" x="9779000" y="3306763"/>
          <p14:tracePt t="33741" x="9758363" y="3306763"/>
          <p14:tracePt t="33765" x="9736138" y="3327400"/>
          <p14:tracePt t="33789" x="9715500" y="3327400"/>
          <p14:tracePt t="33814" x="9715500" y="3349625"/>
          <p14:tracePt t="33822" x="9694863" y="3349625"/>
          <p14:tracePt t="33853" x="9661525" y="3370263"/>
          <p14:tracePt t="33909" x="9640888" y="3370263"/>
          <p14:tracePt t="34014" x="9640888" y="3392488"/>
          <p14:tracePt t="34808" x="9661525" y="3392488"/>
          <p14:tracePt t="34840" x="9694863" y="3392488"/>
          <p14:tracePt t="34864" x="9715500" y="3392488"/>
          <p14:tracePt t="34872" x="9736138" y="3392488"/>
          <p14:tracePt t="34889" x="9758363" y="3392488"/>
          <p14:tracePt t="34897" x="9779000" y="3392488"/>
          <p14:tracePt t="34904" x="9799638" y="3392488"/>
          <p14:tracePt t="34913" x="9821863" y="3392488"/>
          <p14:tracePt t="34929" x="9853613" y="3392488"/>
          <p14:tracePt t="34937" x="9874250" y="3392488"/>
          <p14:tracePt t="34945" x="9896475" y="3392488"/>
          <p14:tracePt t="34953" x="9917113" y="3392488"/>
          <p14:tracePt t="34961" x="9939338" y="3392488"/>
          <p14:tracePt t="34969" x="9959975" y="3392488"/>
          <p14:tracePt t="34977" x="9980613" y="3392488"/>
          <p14:tracePt t="34985" x="10012363" y="3392488"/>
          <p14:tracePt t="34993" x="10034588" y="3392488"/>
          <p14:tracePt t="35001" x="10055225" y="3392488"/>
          <p14:tracePt t="35009" x="10077450" y="3392488"/>
          <p14:tracePt t="35018" x="10098088" y="3392488"/>
          <p14:tracePt t="35026" x="10118725" y="3392488"/>
          <p14:tracePt t="35035" x="10140950" y="3392488"/>
          <p14:tracePt t="35049" x="10172700" y="3413125"/>
          <p14:tracePt t="35057" x="10193338" y="3413125"/>
          <p14:tracePt t="35065" x="10215563" y="3413125"/>
          <p14:tracePt t="35073" x="10236200" y="3413125"/>
          <p14:tracePt t="35081" x="10256838" y="3413125"/>
          <p14:tracePt t="35097" x="10279063" y="3413125"/>
          <p14:tracePt t="35105" x="10299700" y="3413125"/>
          <p14:tracePt t="35121" x="10331450" y="3413125"/>
          <p14:tracePt t="35129" x="10353675" y="3413125"/>
          <p14:tracePt t="35153" x="10374313" y="3413125"/>
          <p14:tracePt t="35169" x="10394950" y="3413125"/>
          <p14:tracePt t="35185" x="10417175" y="3392488"/>
          <p14:tracePt t="35210" x="10437813" y="3392488"/>
          <p14:tracePt t="35225" x="10437813" y="3370263"/>
          <p14:tracePt t="35243" x="10460038" y="3370263"/>
          <p14:tracePt t="35266" x="10491788" y="3349625"/>
          <p14:tracePt t="35298" x="10512425" y="3349625"/>
          <p14:tracePt t="45394" x="10533063" y="3349625"/>
          <p14:tracePt t="45402" x="10555288" y="3349625"/>
          <p14:tracePt t="45410" x="10618788" y="3349625"/>
          <p14:tracePt t="45418" x="10672763" y="3349625"/>
          <p14:tracePt t="45426" x="10714038" y="3370263"/>
          <p14:tracePt t="45434" x="10831513" y="3370263"/>
          <p14:tracePt t="45442" x="10937875" y="3392488"/>
          <p14:tracePt t="45451" x="11055350" y="3413125"/>
          <p14:tracePt t="45458" x="11171238" y="3413125"/>
          <p14:tracePt t="45466" x="11277600" y="3444875"/>
          <p14:tracePt t="45474" x="11395075" y="3444875"/>
          <p14:tracePt t="45482" x="11533188" y="3444875"/>
          <p14:tracePt t="45490" x="11650663" y="3444875"/>
          <p14:tracePt t="45498" x="11755438" y="3444875"/>
          <p14:tracePt t="45506" x="11872913" y="3444875"/>
          <p14:tracePt t="45514" x="11990388" y="3444875"/>
          <p14:tracePt t="45522" x="12096750" y="3444875"/>
          <p14:tracePt t="45530" x="12171363" y="3444875"/>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97000">
              <a:schemeClr val="accent2">
                <a:lumMod val="20000"/>
                <a:lumOff val="80000"/>
              </a:schemeClr>
            </a:gs>
            <a:gs pos="72000">
              <a:schemeClr val="bg1"/>
            </a:gs>
          </a:gsLst>
          <a:lin ang="5400000" scaled="1"/>
          <a:tileRect/>
        </a:gradFill>
        <a:effectLst/>
      </p:bgPr>
    </p:bg>
    <p:spTree>
      <p:nvGrpSpPr>
        <p:cNvPr id="1" name="Shape 148"/>
        <p:cNvGrpSpPr/>
        <p:nvPr/>
      </p:nvGrpSpPr>
      <p:grpSpPr>
        <a:xfrm>
          <a:off x="0" y="0"/>
          <a:ext cx="0" cy="0"/>
          <a:chOff x="0" y="0"/>
          <a:chExt cx="0" cy="0"/>
        </a:xfrm>
      </p:grpSpPr>
      <p:sp>
        <p:nvSpPr>
          <p:cNvPr id="149" name="Google Shape;149;p20"/>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6" name="Google Shape;120;p16">
            <a:extLst>
              <a:ext uri="{FF2B5EF4-FFF2-40B4-BE49-F238E27FC236}">
                <a16:creationId xmlns:a16="http://schemas.microsoft.com/office/drawing/2014/main" id="{392C94C5-49BE-5E48-90C6-A620C9ADC4C4}"/>
              </a:ext>
            </a:extLst>
          </p:cNvPr>
          <p:cNvSpPr txBox="1"/>
          <p:nvPr/>
        </p:nvSpPr>
        <p:spPr>
          <a:xfrm>
            <a:off x="650621" y="238864"/>
            <a:ext cx="7655427" cy="739881"/>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mj-ea"/>
                <a:cs typeface="+mj-cs"/>
                <a:sym typeface="Roboto"/>
              </a:rPr>
              <a:t>DEVELOPING CLUSTERING MODELS</a:t>
            </a:r>
            <a:endParaRPr lang="en-US" sz="3600" kern="1200">
              <a:solidFill>
                <a:schemeClr val="tx1"/>
              </a:solidFill>
              <a:latin typeface="Cambria" panose="02040503050406030204" pitchFamily="18" charset="0"/>
              <a:ea typeface="+mj-ea"/>
              <a:cs typeface="+mj-cs"/>
            </a:endParaRPr>
          </a:p>
        </p:txBody>
      </p:sp>
      <p:sp>
        <p:nvSpPr>
          <p:cNvPr id="7" name="Google Shape;98;p14">
            <a:extLst>
              <a:ext uri="{FF2B5EF4-FFF2-40B4-BE49-F238E27FC236}">
                <a16:creationId xmlns:a16="http://schemas.microsoft.com/office/drawing/2014/main" id="{15EFBC42-EA1A-024E-83BC-D34DA8E0525A}"/>
              </a:ext>
            </a:extLst>
          </p:cNvPr>
          <p:cNvSpPr txBox="1"/>
          <p:nvPr/>
        </p:nvSpPr>
        <p:spPr>
          <a:xfrm>
            <a:off x="468899" y="1085957"/>
            <a:ext cx="10923000" cy="507791"/>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800" b="1">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Determining the number of cluster  - KMeans Clustering:</a:t>
            </a:r>
            <a:endParaRPr lang="en-US" sz="1800">
              <a:solidFill>
                <a:schemeClr val="dk1"/>
              </a:solidFill>
              <a:latin typeface="Cambria" panose="02040503050406030204" pitchFamily="18" charset="0"/>
              <a:ea typeface="Verdana" panose="020B0604030504040204" pitchFamily="34" charset="0"/>
              <a:cs typeface="Verdana" panose="020B0604030504040204" pitchFamily="34" charset="0"/>
              <a:sym typeface="Roboto"/>
            </a:endParaRPr>
          </a:p>
        </p:txBody>
      </p:sp>
      <p:pic>
        <p:nvPicPr>
          <p:cNvPr id="3" name="Picture 2" descr="A graph with a line&#10;&#10;Description automatically generated with low confidence">
            <a:extLst>
              <a:ext uri="{FF2B5EF4-FFF2-40B4-BE49-F238E27FC236}">
                <a16:creationId xmlns:a16="http://schemas.microsoft.com/office/drawing/2014/main" id="{50E9E992-BBB8-0445-B6D0-AB2E7AE667DF}"/>
              </a:ext>
            </a:extLst>
          </p:cNvPr>
          <p:cNvPicPr>
            <a:picLocks noChangeAspect="1"/>
          </p:cNvPicPr>
          <p:nvPr/>
        </p:nvPicPr>
        <p:blipFill>
          <a:blip r:embed="rId3"/>
          <a:stretch>
            <a:fillRect/>
          </a:stretch>
        </p:blipFill>
        <p:spPr>
          <a:xfrm>
            <a:off x="650621" y="1700960"/>
            <a:ext cx="9864979" cy="2904717"/>
          </a:xfrm>
          <a:prstGeom prst="rect">
            <a:avLst/>
          </a:prstGeom>
        </p:spPr>
      </p:pic>
      <p:sp>
        <p:nvSpPr>
          <p:cNvPr id="9" name="Google Shape;98;p14">
            <a:extLst>
              <a:ext uri="{FF2B5EF4-FFF2-40B4-BE49-F238E27FC236}">
                <a16:creationId xmlns:a16="http://schemas.microsoft.com/office/drawing/2014/main" id="{BA482E27-3C78-F344-9203-6F4CF5D33EC3}"/>
              </a:ext>
            </a:extLst>
          </p:cNvPr>
          <p:cNvSpPr txBox="1"/>
          <p:nvPr/>
        </p:nvSpPr>
        <p:spPr>
          <a:xfrm>
            <a:off x="650621" y="4761151"/>
            <a:ext cx="10923000" cy="507791"/>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80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The above elbow curve shows that the optimum number of clusters that can be developed are 6.</a:t>
            </a:r>
          </a:p>
        </p:txBody>
      </p:sp>
    </p:spTree>
    <p:extLst>
      <p:ext uri="{BB962C8B-B14F-4D97-AF65-F5344CB8AC3E}">
        <p14:creationId xmlns:p14="http://schemas.microsoft.com/office/powerpoint/2010/main" val="2859164099"/>
      </p:ext>
    </p:extLst>
  </p:cSld>
  <p:clrMapOvr>
    <a:masterClrMapping/>
  </p:clrMapOvr>
  <mc:AlternateContent xmlns:mc="http://schemas.openxmlformats.org/markup-compatibility/2006" xmlns:p14="http://schemas.microsoft.com/office/powerpoint/2010/main">
    <mc:Choice Requires="p14">
      <p:transition spd="slow" p14:dur="2000" advTm="46889"/>
    </mc:Choice>
    <mc:Fallback xmlns="">
      <p:transition spd="slow" advTm="46889"/>
    </mc:Fallback>
  </mc:AlternateContent>
  <p:extLst>
    <p:ext uri="{3A86A75C-4F4B-4683-9AE1-C65F6400EC91}">
      <p14:laserTraceLst xmlns:p14="http://schemas.microsoft.com/office/powerpoint/2010/main">
        <p14:tracePtLst>
          <p14:tracePt t="26369" x="6410325" y="6837363"/>
          <p14:tracePt t="26370" x="6367463" y="6794500"/>
          <p14:tracePt t="26378" x="6303963" y="6740525"/>
          <p14:tracePt t="26385" x="6229350" y="6677025"/>
          <p14:tracePt t="26393" x="6165850" y="6602413"/>
          <p14:tracePt t="26401" x="6069013" y="6518275"/>
          <p14:tracePt t="26409" x="5984875" y="6475413"/>
          <p14:tracePt t="26417" x="5888038" y="6380163"/>
          <p14:tracePt t="26425" x="5824538" y="6315075"/>
          <p14:tracePt t="26433" x="5749925" y="6242050"/>
          <p14:tracePt t="26442" x="5686425" y="6156325"/>
          <p14:tracePt t="26449" x="5622925" y="6102350"/>
          <p14:tracePt t="26457" x="5591175" y="6061075"/>
          <p14:tracePt t="26467" x="5505450" y="5964238"/>
          <p14:tracePt t="26473" x="5484813" y="5943600"/>
          <p14:tracePt t="26481" x="5432425" y="5880100"/>
          <p14:tracePt t="26489" x="5389563" y="5784850"/>
          <p14:tracePt t="26497" x="5367338" y="5762625"/>
          <p14:tracePt t="26505" x="5346700" y="5699125"/>
          <p14:tracePt t="26513" x="5326063" y="5678488"/>
          <p14:tracePt t="26521" x="5303838" y="5603875"/>
          <p14:tracePt t="26529" x="5272088" y="5561013"/>
          <p14:tracePt t="26537" x="5272088" y="5518150"/>
          <p14:tracePt t="26545" x="5251450" y="5465763"/>
          <p14:tracePt t="26553" x="5251450" y="5400675"/>
          <p14:tracePt t="26562" x="5229225" y="5380038"/>
          <p14:tracePt t="26569" x="5229225" y="5359400"/>
          <p14:tracePt t="26578" x="5229225" y="5305425"/>
          <p14:tracePt t="26586" x="5229225" y="5284788"/>
          <p14:tracePt t="26594" x="5229225" y="5262563"/>
          <p14:tracePt t="26602" x="5229225" y="5241925"/>
          <p14:tracePt t="26610" x="5229225" y="5221288"/>
          <p14:tracePt t="26618" x="5229225" y="5199063"/>
          <p14:tracePt t="26634" x="5229225" y="5167313"/>
          <p14:tracePt t="26658" x="5251450" y="5146675"/>
          <p14:tracePt t="26675" x="5272088" y="5124450"/>
          <p14:tracePt t="26690" x="5303838" y="5124450"/>
          <p14:tracePt t="26698" x="5303838" y="5103813"/>
          <p14:tracePt t="26706" x="5326063" y="5103813"/>
          <p14:tracePt t="26714" x="5326063" y="5081588"/>
          <p14:tracePt t="26722" x="5346700" y="5081588"/>
          <p14:tracePt t="26730" x="5367338" y="5081588"/>
          <p14:tracePt t="26738" x="5367338" y="5060950"/>
          <p14:tracePt t="26754" x="5389563" y="5040313"/>
          <p14:tracePt t="26770" x="5410200" y="5040313"/>
          <p14:tracePt t="26778" x="5410200" y="5008563"/>
          <p14:tracePt t="26787" x="5432425" y="5008563"/>
          <p14:tracePt t="26802" x="5464175" y="4986338"/>
          <p14:tracePt t="26818" x="5464175" y="4965700"/>
          <p14:tracePt t="26826" x="5484813" y="4965700"/>
          <p14:tracePt t="26842" x="5484813" y="4943475"/>
          <p14:tracePt t="26850" x="5505450" y="4943475"/>
          <p14:tracePt t="26858" x="5505450" y="4922838"/>
          <p14:tracePt t="26876" x="5527675" y="4922838"/>
          <p14:tracePt t="26882" x="5527675" y="4902200"/>
          <p14:tracePt t="26900" x="5548313" y="4879975"/>
          <p14:tracePt t="26915" x="5570538" y="4879975"/>
          <p14:tracePt t="26923" x="5570538" y="4848225"/>
          <p14:tracePt t="26931" x="5591175" y="4827588"/>
          <p14:tracePt t="26947" x="5622925" y="4827588"/>
          <p14:tracePt t="26955" x="5622925" y="4805363"/>
          <p14:tracePt t="26963" x="5622925" y="4784725"/>
          <p14:tracePt t="26971" x="5643563" y="4784725"/>
          <p14:tracePt t="26987" x="5643563" y="4764088"/>
          <p14:tracePt t="27003" x="5665788" y="4764088"/>
          <p14:tracePt t="27019" x="5665788" y="4741863"/>
          <p14:tracePt t="27059" x="5686425" y="4741863"/>
          <p14:tracePt t="27067" x="5686425" y="4721225"/>
          <p14:tracePt t="27188" x="5686425" y="4689475"/>
          <p14:tracePt t="27244" x="5708650" y="4689475"/>
          <p14:tracePt t="27268" x="5708650" y="4667250"/>
          <p14:tracePt t="27316" x="5729288" y="4646613"/>
          <p14:tracePt t="27356" x="5749925" y="4646613"/>
          <p14:tracePt t="27380" x="5781675" y="4624388"/>
          <p14:tracePt t="27412" x="5803900" y="4624388"/>
          <p14:tracePt t="27446" x="5824538" y="4603750"/>
          <p14:tracePt t="27493" x="5846763" y="4603750"/>
          <p14:tracePt t="27541" x="5846763" y="4583113"/>
          <p14:tracePt t="35613" x="5867400" y="4583113"/>
          <p14:tracePt t="35621" x="5888038" y="4583113"/>
          <p14:tracePt t="35629" x="5962650" y="4583113"/>
          <p14:tracePt t="35637" x="6026150" y="4603750"/>
          <p14:tracePt t="35645" x="6100763" y="4624388"/>
          <p14:tracePt t="35654" x="6207125" y="4646613"/>
          <p14:tracePt t="35661" x="6303963" y="4689475"/>
          <p14:tracePt t="35671" x="6526213" y="4764088"/>
          <p14:tracePt t="35677" x="6759575" y="4827588"/>
          <p14:tracePt t="35685" x="7078663" y="4922838"/>
          <p14:tracePt t="35693" x="7642225" y="5060950"/>
          <p14:tracePt t="35701" x="8024813" y="5124450"/>
          <p14:tracePt t="35709" x="8504238" y="5221288"/>
          <p14:tracePt t="35718" x="9056688" y="5284788"/>
          <p14:tracePt t="35726" x="9620250" y="5359400"/>
          <p14:tracePt t="35734" x="10215563" y="5443538"/>
          <p14:tracePt t="35742" x="10831513" y="5561013"/>
          <p14:tracePt t="35750" x="11415713" y="5678488"/>
          <p14:tracePt t="35758" x="11990388" y="5805488"/>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447851E-AE0E-F626-6BF4-B4EA03EBC451}"/>
              </a:ext>
            </a:extLst>
          </p:cNvPr>
          <p:cNvSpPr txBox="1"/>
          <p:nvPr/>
        </p:nvSpPr>
        <p:spPr>
          <a:xfrm>
            <a:off x="762680" y="216113"/>
            <a:ext cx="10666640" cy="590931"/>
          </a:xfrm>
          <a:prstGeom prst="rect">
            <a:avLst/>
          </a:prstGeom>
          <a:noFill/>
        </p:spPr>
        <p:txBody>
          <a:bodyPr wrap="square">
            <a:spAutoFit/>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mj-ea"/>
                <a:cs typeface="+mj-cs"/>
                <a:sym typeface="Roboto"/>
              </a:rPr>
              <a:t>Analyzing Clusters</a:t>
            </a:r>
            <a:endParaRPr lang="en-US" sz="3600" kern="1200">
              <a:solidFill>
                <a:schemeClr val="tx1"/>
              </a:solidFill>
              <a:latin typeface="Cambria" panose="02040503050406030204" pitchFamily="18" charset="0"/>
              <a:ea typeface="+mj-ea"/>
              <a:cs typeface="+mj-cs"/>
            </a:endParaRPr>
          </a:p>
        </p:txBody>
      </p:sp>
      <p:sp>
        <p:nvSpPr>
          <p:cNvPr id="8" name="TextBox 7">
            <a:extLst>
              <a:ext uri="{FF2B5EF4-FFF2-40B4-BE49-F238E27FC236}">
                <a16:creationId xmlns:a16="http://schemas.microsoft.com/office/drawing/2014/main" id="{D527AF67-5782-7235-0CEB-1717EA6044C8}"/>
              </a:ext>
            </a:extLst>
          </p:cNvPr>
          <p:cNvSpPr txBox="1"/>
          <p:nvPr/>
        </p:nvSpPr>
        <p:spPr>
          <a:xfrm>
            <a:off x="8391865" y="299837"/>
            <a:ext cx="1764506" cy="369332"/>
          </a:xfrm>
          <a:prstGeom prst="rect">
            <a:avLst/>
          </a:prstGeom>
          <a:noFill/>
        </p:spPr>
        <p:txBody>
          <a:bodyPr wrap="square" rtlCol="0">
            <a:spAutoFit/>
          </a:bodyPr>
          <a:lstStyle/>
          <a:p>
            <a:r>
              <a:rPr lang="en-US" sz="1800" b="1" u="sng">
                <a:solidFill>
                  <a:schemeClr val="tx1"/>
                </a:solidFill>
              </a:rPr>
              <a:t>Mean Values</a:t>
            </a:r>
          </a:p>
        </p:txBody>
      </p:sp>
      <p:sp>
        <p:nvSpPr>
          <p:cNvPr id="11" name="TextBox 10">
            <a:extLst>
              <a:ext uri="{FF2B5EF4-FFF2-40B4-BE49-F238E27FC236}">
                <a16:creationId xmlns:a16="http://schemas.microsoft.com/office/drawing/2014/main" id="{E7E0BE56-3E6D-C08B-5980-1583EB180D8A}"/>
              </a:ext>
            </a:extLst>
          </p:cNvPr>
          <p:cNvSpPr txBox="1"/>
          <p:nvPr/>
        </p:nvSpPr>
        <p:spPr>
          <a:xfrm>
            <a:off x="8349701" y="3187323"/>
            <a:ext cx="1806670" cy="369332"/>
          </a:xfrm>
          <a:prstGeom prst="rect">
            <a:avLst/>
          </a:prstGeom>
          <a:noFill/>
        </p:spPr>
        <p:txBody>
          <a:bodyPr wrap="square" rtlCol="0">
            <a:spAutoFit/>
          </a:bodyPr>
          <a:lstStyle/>
          <a:p>
            <a:r>
              <a:rPr lang="en-US" sz="1800" b="1" u="sng"/>
              <a:t>Median Values</a:t>
            </a:r>
          </a:p>
        </p:txBody>
      </p:sp>
      <p:pic>
        <p:nvPicPr>
          <p:cNvPr id="30" name="Picture 29" descr="A picture containing text, screenshot, number, line&#10;&#10;Description automatically generated">
            <a:extLst>
              <a:ext uri="{FF2B5EF4-FFF2-40B4-BE49-F238E27FC236}">
                <a16:creationId xmlns:a16="http://schemas.microsoft.com/office/drawing/2014/main" id="{61B8787A-8072-49AB-381A-B9765B8F3FC9}"/>
              </a:ext>
            </a:extLst>
          </p:cNvPr>
          <p:cNvPicPr>
            <a:picLocks noChangeAspect="1"/>
          </p:cNvPicPr>
          <p:nvPr/>
        </p:nvPicPr>
        <p:blipFill>
          <a:blip r:embed="rId3"/>
          <a:stretch>
            <a:fillRect/>
          </a:stretch>
        </p:blipFill>
        <p:spPr>
          <a:xfrm>
            <a:off x="640074" y="914539"/>
            <a:ext cx="6565900" cy="4914900"/>
          </a:xfrm>
          <a:prstGeom prst="rect">
            <a:avLst/>
          </a:prstGeom>
        </p:spPr>
      </p:pic>
      <p:pic>
        <p:nvPicPr>
          <p:cNvPr id="32" name="Picture 31" descr="A picture containing text, screenshot, font, number&#10;&#10;Description automatically generated">
            <a:extLst>
              <a:ext uri="{FF2B5EF4-FFF2-40B4-BE49-F238E27FC236}">
                <a16:creationId xmlns:a16="http://schemas.microsoft.com/office/drawing/2014/main" id="{2E321B29-9BE8-EE7B-2044-983D1DA08AA3}"/>
              </a:ext>
            </a:extLst>
          </p:cNvPr>
          <p:cNvPicPr>
            <a:picLocks noChangeAspect="1"/>
          </p:cNvPicPr>
          <p:nvPr/>
        </p:nvPicPr>
        <p:blipFill>
          <a:blip r:embed="rId4"/>
          <a:stretch>
            <a:fillRect/>
          </a:stretch>
        </p:blipFill>
        <p:spPr>
          <a:xfrm>
            <a:off x="7070668" y="634319"/>
            <a:ext cx="4507460" cy="2508616"/>
          </a:xfrm>
          <a:prstGeom prst="rect">
            <a:avLst/>
          </a:prstGeom>
        </p:spPr>
      </p:pic>
      <p:pic>
        <p:nvPicPr>
          <p:cNvPr id="34" name="Picture 33" descr="A picture containing text, screenshot, font, number&#10;&#10;Description automatically generated">
            <a:extLst>
              <a:ext uri="{FF2B5EF4-FFF2-40B4-BE49-F238E27FC236}">
                <a16:creationId xmlns:a16="http://schemas.microsoft.com/office/drawing/2014/main" id="{1CF21C15-BA2A-69AA-AD61-CBEA858366CC}"/>
              </a:ext>
            </a:extLst>
          </p:cNvPr>
          <p:cNvPicPr>
            <a:picLocks noChangeAspect="1"/>
          </p:cNvPicPr>
          <p:nvPr/>
        </p:nvPicPr>
        <p:blipFill>
          <a:blip r:embed="rId5"/>
          <a:stretch>
            <a:fillRect/>
          </a:stretch>
        </p:blipFill>
        <p:spPr>
          <a:xfrm>
            <a:off x="7205974" y="3499143"/>
            <a:ext cx="4223346" cy="2381388"/>
          </a:xfrm>
          <a:prstGeom prst="rect">
            <a:avLst/>
          </a:prstGeom>
        </p:spPr>
      </p:pic>
    </p:spTree>
    <p:extLst>
      <p:ext uri="{BB962C8B-B14F-4D97-AF65-F5344CB8AC3E}">
        <p14:creationId xmlns:p14="http://schemas.microsoft.com/office/powerpoint/2010/main" val="2764977331"/>
      </p:ext>
    </p:extLst>
  </p:cSld>
  <p:clrMapOvr>
    <a:masterClrMapping/>
  </p:clrMapOvr>
  <mc:AlternateContent xmlns:mc="http://schemas.openxmlformats.org/markup-compatibility/2006" xmlns:p14="http://schemas.microsoft.com/office/powerpoint/2010/main">
    <mc:Choice Requires="p14">
      <p:transition spd="slow" p14:dur="2000" advTm="228790"/>
    </mc:Choice>
    <mc:Fallback xmlns="">
      <p:transition spd="slow" advTm="228790"/>
    </mc:Fallback>
  </mc:AlternateContent>
  <p:extLst>
    <p:ext uri="{3A86A75C-4F4B-4683-9AE1-C65F6400EC91}">
      <p14:laserTraceLst xmlns:p14="http://schemas.microsoft.com/office/powerpoint/2010/main">
        <p14:tracePtLst>
          <p14:tracePt t="7827" x="10394950" y="6645275"/>
          <p14:tracePt t="7855" x="10183813" y="6380163"/>
          <p14:tracePt t="7856" x="9439275" y="5497513"/>
          <p14:tracePt t="7863" x="9194800" y="5146675"/>
          <p14:tracePt t="7869" x="9013825" y="4848225"/>
          <p14:tracePt t="7877" x="8821738" y="4551363"/>
          <p14:tracePt t="7885" x="8662988" y="4210050"/>
          <p14:tracePt t="7893" x="8504238" y="3965575"/>
          <p14:tracePt t="7901" x="8397875" y="3700463"/>
          <p14:tracePt t="7909" x="8291513" y="3508375"/>
          <p14:tracePt t="7915" x="8205788" y="3317875"/>
          <p14:tracePt t="7923" x="8185150" y="3189288"/>
          <p14:tracePt t="7931" x="8131175" y="3051175"/>
          <p14:tracePt t="7939" x="8099425" y="2944813"/>
          <p14:tracePt t="7947" x="8099425" y="2817813"/>
          <p14:tracePt t="7955" x="8047038" y="2679700"/>
          <p14:tracePt t="7962" x="8047038" y="2573338"/>
          <p14:tracePt t="7970" x="8047038" y="2413000"/>
          <p14:tracePt t="7978" x="8047038" y="2274888"/>
          <p14:tracePt t="7986" x="8047038" y="2116138"/>
          <p14:tracePt t="7992" x="8047038" y="1978025"/>
          <p14:tracePt t="8000" x="8078788" y="1849438"/>
          <p14:tracePt t="8009" x="8099425" y="1658938"/>
          <p14:tracePt t="8017" x="8099425" y="1498600"/>
          <p14:tracePt t="8025" x="8099425" y="1392238"/>
          <p14:tracePt t="8034" x="8099425" y="1254125"/>
          <p14:tracePt t="8042" x="8078788" y="1147763"/>
          <p14:tracePt t="8048" x="8047038" y="1020763"/>
          <p14:tracePt t="8056" x="8024813" y="914400"/>
          <p14:tracePt t="8062" x="8024813" y="808038"/>
          <p14:tracePt t="8070" x="8024813" y="722313"/>
          <p14:tracePt t="8078" x="8024813" y="669925"/>
          <p14:tracePt t="8086" x="8047038" y="669925"/>
          <p14:tracePt t="8094" x="8047038" y="638175"/>
          <p14:tracePt t="8102" x="8078788" y="638175"/>
          <p14:tracePt t="8110" x="8078788" y="615950"/>
          <p14:tracePt t="8126" x="8099425" y="615950"/>
          <p14:tracePt t="8134" x="8131175" y="615950"/>
          <p14:tracePt t="8142" x="8153400" y="615950"/>
          <p14:tracePt t="8150" x="8205788" y="584200"/>
          <p14:tracePt t="8156" x="8259763" y="584200"/>
          <p14:tracePt t="8164" x="8291513" y="584200"/>
          <p14:tracePt t="8172" x="8312150" y="584200"/>
          <p14:tracePt t="8180" x="8343900" y="563563"/>
          <p14:tracePt t="8188" x="8397875" y="563563"/>
          <p14:tracePt t="8204" x="8418513" y="563563"/>
          <p14:tracePt t="8218" x="8450263" y="563563"/>
          <p14:tracePt t="8234" x="8470900" y="584200"/>
          <p14:tracePt t="8270" x="8504238" y="615950"/>
          <p14:tracePt t="8300" x="8524875" y="615950"/>
          <p14:tracePt t="8308" x="8524875" y="638175"/>
          <p14:tracePt t="8324" x="8556625" y="638175"/>
          <p14:tracePt t="8342" x="8577263" y="669925"/>
          <p14:tracePt t="8364" x="8610600" y="701675"/>
          <p14:tracePt t="8371" x="8631238" y="701675"/>
          <p14:tracePt t="8386" x="8662988" y="701675"/>
          <p14:tracePt t="8394" x="8662988" y="722313"/>
          <p14:tracePt t="8410" x="8683625" y="722313"/>
          <p14:tracePt t="8418" x="8715375" y="722313"/>
          <p14:tracePt t="8426" x="8748713" y="722313"/>
          <p14:tracePt t="8432" x="8769350" y="755650"/>
          <p14:tracePt t="8456" x="8801100" y="755650"/>
          <p14:tracePt t="8464" x="8855075" y="755650"/>
          <p14:tracePt t="8472" x="8907463" y="755650"/>
          <p14:tracePt t="8480" x="8982075" y="755650"/>
          <p14:tracePt t="8488" x="9088438" y="755650"/>
          <p14:tracePt t="8496" x="9120188" y="755650"/>
          <p14:tracePt t="8504" x="9140825" y="755650"/>
          <p14:tracePt t="8518" x="9172575" y="755650"/>
          <p14:tracePt t="8550" x="9194800" y="755650"/>
          <p14:tracePt t="8566" x="9226550" y="755650"/>
          <p14:tracePt t="8575" x="9247188" y="755650"/>
          <p14:tracePt t="8582" x="9301163" y="755650"/>
          <p14:tracePt t="8588" x="9385300" y="755650"/>
          <p14:tracePt t="8596" x="9459913" y="755650"/>
          <p14:tracePt t="8604" x="9545638" y="755650"/>
          <p14:tracePt t="8612" x="9629775" y="755650"/>
          <p14:tracePt t="8620" x="9704388" y="722313"/>
          <p14:tracePt t="8628" x="9790113" y="722313"/>
          <p14:tracePt t="8636" x="9842500" y="701675"/>
          <p14:tracePt t="8644" x="9864725" y="701675"/>
          <p14:tracePt t="8650" x="9896475" y="701675"/>
          <p14:tracePt t="8736" x="9896475" y="722313"/>
          <p14:tracePt t="8744" x="9864725" y="722313"/>
          <p14:tracePt t="8788" x="9842500" y="722313"/>
          <p14:tracePt t="8810" x="9810750" y="722313"/>
          <p14:tracePt t="8818" x="9790113" y="755650"/>
          <p14:tracePt t="8826" x="9758363" y="755650"/>
          <p14:tracePt t="8834" x="9736138" y="755650"/>
          <p14:tracePt t="8842" x="9704388" y="755650"/>
          <p14:tracePt t="8850" x="9652000" y="755650"/>
          <p14:tracePt t="8858" x="9629775" y="755650"/>
          <p14:tracePt t="8867" x="9598025" y="755650"/>
          <p14:tracePt t="8880" x="9566275" y="755650"/>
          <p14:tracePt t="8888" x="9545638" y="755650"/>
          <p14:tracePt t="8896" x="9513888" y="755650"/>
          <p14:tracePt t="8904" x="9491663" y="755650"/>
          <p14:tracePt t="8912" x="9459913" y="722313"/>
          <p14:tracePt t="8920" x="9385300" y="722313"/>
          <p14:tracePt t="8928" x="9332913" y="722313"/>
          <p14:tracePt t="8936" x="9301163" y="722313"/>
          <p14:tracePt t="8944" x="9278938" y="722313"/>
          <p14:tracePt t="8950" x="9247188" y="722313"/>
          <p14:tracePt t="8959" x="9226550" y="722313"/>
          <p14:tracePt t="8968" x="9194800" y="722313"/>
          <p14:tracePt t="8974" x="9172575" y="722313"/>
          <p14:tracePt t="8992" x="9140825" y="722313"/>
          <p14:tracePt t="8998" x="9120188" y="722313"/>
          <p14:tracePt t="9006" x="9120188" y="755650"/>
          <p14:tracePt t="9014" x="9088438" y="755650"/>
          <p14:tracePt t="9020" x="9088438" y="776288"/>
          <p14:tracePt t="9028" x="9066213" y="776288"/>
          <p14:tracePt t="9044" x="9034463" y="808038"/>
          <p14:tracePt t="9052" x="9013825" y="808038"/>
          <p14:tracePt t="9060" x="8959850" y="828675"/>
          <p14:tracePt t="9068" x="8907463" y="862013"/>
          <p14:tracePt t="9076" x="8855075" y="882650"/>
          <p14:tracePt t="9084" x="8821738" y="882650"/>
          <p14:tracePt t="9092" x="8801100" y="914400"/>
          <p14:tracePt t="9098" x="8769350" y="935038"/>
          <p14:tracePt t="9106" x="8748713" y="935038"/>
          <p14:tracePt t="9114" x="8715375" y="935038"/>
          <p14:tracePt t="9122" x="8715375" y="966788"/>
          <p14:tracePt t="9138" x="8683625" y="966788"/>
          <p14:tracePt t="9480" x="8662988" y="935038"/>
          <p14:tracePt t="10058" x="8662988" y="914400"/>
          <p14:tracePt t="10560" x="8662988" y="935038"/>
          <p14:tracePt t="10586" x="8631238" y="935038"/>
          <p14:tracePt t="10594" x="8631238" y="966788"/>
          <p14:tracePt t="10630" x="8631238" y="989013"/>
          <p14:tracePt t="10647" x="8610600" y="989013"/>
          <p14:tracePt t="10653" x="8610600" y="1020763"/>
          <p14:tracePt t="10680" x="8577263" y="1020763"/>
          <p14:tracePt t="10696" x="8556625" y="1020763"/>
          <p14:tracePt t="10713" x="8524875" y="1020763"/>
          <p14:tracePt t="10728" x="8504238" y="1041400"/>
          <p14:tracePt t="10734" x="8450263" y="1041400"/>
          <p14:tracePt t="10742" x="8418513" y="1041400"/>
          <p14:tracePt t="10750" x="8397875" y="1041400"/>
          <p14:tracePt t="10766" x="8366125" y="1041400"/>
          <p14:tracePt t="10790" x="8343900" y="1041400"/>
          <p14:tracePt t="10812" x="8312150" y="1020763"/>
          <p14:tracePt t="10828" x="8291513" y="1020763"/>
          <p14:tracePt t="10836" x="8291513" y="989013"/>
          <p14:tracePt t="11018" x="8259763" y="989013"/>
          <p14:tracePt t="11047" x="8259763" y="966788"/>
          <p14:tracePt t="11078" x="8237538" y="966788"/>
          <p14:tracePt t="11174" x="8205788" y="935038"/>
          <p14:tracePt t="11214" x="8185150" y="935038"/>
          <p14:tracePt t="11538" x="8153400" y="935038"/>
          <p14:tracePt t="11568" x="8131175" y="935038"/>
          <p14:tracePt t="12702" x="8099425" y="935038"/>
          <p14:tracePt t="12924" x="8078788" y="935038"/>
          <p14:tracePt t="15542" x="8047038" y="935038"/>
          <p14:tracePt t="15556" x="8024813" y="935038"/>
          <p14:tracePt t="15580" x="7993063" y="935038"/>
          <p14:tracePt t="15600" x="7993063" y="966788"/>
          <p14:tracePt t="15616" x="7972425" y="966788"/>
          <p14:tracePt t="15624" x="7972425" y="989013"/>
          <p14:tracePt t="15638" x="7940675" y="1020763"/>
          <p14:tracePt t="15654" x="7918450" y="1041400"/>
          <p14:tracePt t="15670" x="7886700" y="1073150"/>
          <p14:tracePt t="15688" x="7866063" y="1095375"/>
          <p14:tracePt t="15694" x="7866063" y="1127125"/>
          <p14:tracePt t="15700" x="7834313" y="1147763"/>
          <p14:tracePt t="15716" x="7802563" y="1179513"/>
          <p14:tracePt t="15724" x="7780338" y="1201738"/>
          <p14:tracePt t="15732" x="7780338" y="1254125"/>
          <p14:tracePt t="15740" x="7748588" y="1339850"/>
          <p14:tracePt t="15748" x="7748588" y="1477963"/>
          <p14:tracePt t="15756" x="7748588" y="1604963"/>
          <p14:tracePt t="15764" x="7748588" y="1797050"/>
          <p14:tracePt t="15772" x="7780338" y="2009775"/>
          <p14:tracePt t="15780" x="7802563" y="2222500"/>
          <p14:tracePt t="15786" x="7834313" y="2487613"/>
          <p14:tracePt t="15794" x="7866063" y="2679700"/>
          <p14:tracePt t="15802" x="7886700" y="2944813"/>
          <p14:tracePt t="15810" x="7886700" y="3157538"/>
          <p14:tracePt t="15818" x="7918450" y="3370263"/>
          <p14:tracePt t="15826" x="7940675" y="3594100"/>
          <p14:tracePt t="15834" x="7972425" y="3806825"/>
          <p14:tracePt t="15842" x="7993063" y="4019550"/>
          <p14:tracePt t="15850" x="8024813" y="4210050"/>
          <p14:tracePt t="15856" x="8047038" y="4391025"/>
          <p14:tracePt t="15864" x="8047038" y="4583113"/>
          <p14:tracePt t="15872" x="8078788" y="4710113"/>
          <p14:tracePt t="15880" x="8099425" y="4848225"/>
          <p14:tracePt t="15888" x="8099425" y="4954588"/>
          <p14:tracePt t="15896" x="8099425" y="5040313"/>
          <p14:tracePt t="15904" x="8099425" y="5146675"/>
          <p14:tracePt t="15913" x="8131175" y="5221288"/>
          <p14:tracePt t="15921" x="8153400" y="5305425"/>
          <p14:tracePt t="15926" x="8153400" y="5380038"/>
          <p14:tracePt t="15934" x="8185150" y="5434013"/>
          <p14:tracePt t="15942" x="8185150" y="5465763"/>
          <p14:tracePt t="15950" x="8205788" y="5497513"/>
          <p14:tracePt t="15966" x="8205788" y="5518150"/>
          <p14:tracePt t="15974" x="8237538" y="5518150"/>
          <p14:tracePt t="15990" x="8237538" y="5549900"/>
          <p14:tracePt t="15996" x="8259763" y="5549900"/>
          <p14:tracePt t="16012" x="8291513" y="5549900"/>
          <p14:tracePt t="16021" x="8312150" y="5572125"/>
          <p14:tracePt t="16028" x="8343900" y="5572125"/>
          <p14:tracePt t="16038" x="8418513" y="5572125"/>
          <p14:tracePt t="16044" x="8504238" y="5572125"/>
          <p14:tracePt t="16052" x="8577263" y="5603875"/>
          <p14:tracePt t="16060" x="8683625" y="5572125"/>
          <p14:tracePt t="16068" x="8769350" y="5549900"/>
          <p14:tracePt t="16074" x="8875713" y="5549900"/>
          <p14:tracePt t="16082" x="8959850" y="5518150"/>
          <p14:tracePt t="16090" x="9088438" y="5497513"/>
          <p14:tracePt t="16098" x="9194800" y="5434013"/>
          <p14:tracePt t="16106" x="9353550" y="5411788"/>
          <p14:tracePt t="16114" x="9545638" y="5359400"/>
          <p14:tracePt t="16122" x="9683750" y="5273675"/>
          <p14:tracePt t="16130" x="9842500" y="5199063"/>
          <p14:tracePt t="16138" x="9971088" y="5092700"/>
          <p14:tracePt t="16144" x="10109200" y="5008563"/>
          <p14:tracePt t="16152" x="10183813" y="4986338"/>
          <p14:tracePt t="16160" x="10236200" y="4954588"/>
          <p14:tracePt t="16168" x="10267950" y="4933950"/>
          <p14:tracePt t="16176" x="10288588" y="4902200"/>
          <p14:tracePt t="16184" x="10321925" y="4879975"/>
          <p14:tracePt t="16200" x="10342563" y="4848225"/>
          <p14:tracePt t="16208" x="10342563" y="4827588"/>
          <p14:tracePt t="16214" x="10342563" y="4795838"/>
          <p14:tracePt t="16222" x="10342563" y="4764088"/>
          <p14:tracePt t="16230" x="10342563" y="4689475"/>
          <p14:tracePt t="16238" x="10374313" y="4603750"/>
          <p14:tracePt t="16246" x="10374313" y="4497388"/>
          <p14:tracePt t="16254" x="10374313" y="4422775"/>
          <p14:tracePt t="16263" x="10342563" y="4338638"/>
          <p14:tracePt t="16271" x="10321925" y="4232275"/>
          <p14:tracePt t="16278" x="10321925" y="4125913"/>
          <p14:tracePt t="16288" x="10288588" y="4040188"/>
          <p14:tracePt t="16292" x="10267950" y="3965575"/>
          <p14:tracePt t="16300" x="10236200" y="3913188"/>
          <p14:tracePt t="16308" x="10183813" y="3859213"/>
          <p14:tracePt t="16316" x="10161588" y="3806825"/>
          <p14:tracePt t="16324" x="10109200" y="3775075"/>
          <p14:tracePt t="16332" x="10077450" y="3721100"/>
          <p14:tracePt t="16340" x="10002838" y="3700463"/>
          <p14:tracePt t="16348" x="9971088" y="3668713"/>
          <p14:tracePt t="16356" x="9948863" y="3646488"/>
          <p14:tracePt t="16363" x="9917113" y="3646488"/>
          <p14:tracePt t="16371" x="9864725" y="3614738"/>
          <p14:tracePt t="16379" x="9842500" y="3594100"/>
          <p14:tracePt t="16388" x="9810750" y="3594100"/>
          <p14:tracePt t="16396" x="9790113" y="3594100"/>
          <p14:tracePt t="16402" x="9758363" y="3562350"/>
          <p14:tracePt t="16410" x="9704388" y="3562350"/>
          <p14:tracePt t="16418" x="9683750" y="3562350"/>
          <p14:tracePt t="16426" x="9598025" y="3562350"/>
          <p14:tracePt t="16434" x="9491663" y="3562350"/>
          <p14:tracePt t="16440" x="9407525" y="3562350"/>
          <p14:tracePt t="16448" x="9301163" y="3562350"/>
          <p14:tracePt t="16456" x="9226550" y="3562350"/>
          <p14:tracePt t="16464" x="9140825" y="3562350"/>
          <p14:tracePt t="16472" x="9066213" y="3594100"/>
          <p14:tracePt t="16480" x="9013825" y="3594100"/>
          <p14:tracePt t="16488" x="8928100" y="3614738"/>
          <p14:tracePt t="16496" x="8855075" y="3646488"/>
          <p14:tracePt t="16504" x="8801100" y="3646488"/>
          <p14:tracePt t="16513" x="8748713" y="3668713"/>
          <p14:tracePt t="16521" x="8715375" y="3668713"/>
          <p14:tracePt t="16529" x="8683625" y="3700463"/>
          <p14:tracePt t="16538" x="8662988" y="3700463"/>
          <p14:tracePt t="16546" x="8577263" y="3721100"/>
          <p14:tracePt t="16555" x="8524875" y="3752850"/>
          <p14:tracePt t="16563" x="8470900" y="3775075"/>
          <p14:tracePt t="16571" x="8450263" y="3806825"/>
          <p14:tracePt t="16579" x="8397875" y="3827463"/>
          <p14:tracePt t="16588" x="8343900" y="3827463"/>
          <p14:tracePt t="16589" x="8312150" y="3859213"/>
          <p14:tracePt t="16597" x="8259763" y="3859213"/>
          <p14:tracePt t="16605" x="8237538" y="3881438"/>
          <p14:tracePt t="16613" x="8185150" y="3913188"/>
          <p14:tracePt t="16621" x="8153400" y="3913188"/>
          <p14:tracePt t="16630" x="8099425" y="3933825"/>
          <p14:tracePt t="16646" x="8078788" y="3965575"/>
          <p14:tracePt t="16655" x="8078788" y="3987800"/>
          <p14:tracePt t="16663" x="8047038" y="3987800"/>
          <p14:tracePt t="16680" x="8024813" y="4019550"/>
          <p14:tracePt t="16696" x="7993063" y="4040188"/>
          <p14:tracePt t="16707" x="7972425" y="4071938"/>
          <p14:tracePt t="16722" x="7940675" y="4094163"/>
          <p14:tracePt t="16730" x="7940675" y="4125913"/>
          <p14:tracePt t="16746" x="7918450" y="4178300"/>
          <p14:tracePt t="16753" x="7886700" y="4210050"/>
          <p14:tracePt t="16760" x="7886700" y="4284663"/>
          <p14:tracePt t="16768" x="7886700" y="4338638"/>
          <p14:tracePt t="16776" x="7886700" y="4391025"/>
          <p14:tracePt t="16784" x="7886700" y="4476750"/>
          <p14:tracePt t="16792" x="7886700" y="4551363"/>
          <p14:tracePt t="16800" x="7886700" y="4603750"/>
          <p14:tracePt t="16806" x="7886700" y="4689475"/>
          <p14:tracePt t="16814" x="7886700" y="4795838"/>
          <p14:tracePt t="16822" x="7886700" y="4879975"/>
          <p14:tracePt t="16830" x="7918450" y="4954588"/>
          <p14:tracePt t="16838" x="7940675" y="5040313"/>
          <p14:tracePt t="16846" x="7940675" y="5092700"/>
          <p14:tracePt t="16854" x="7972425" y="5167313"/>
          <p14:tracePt t="16863" x="7993063" y="5199063"/>
          <p14:tracePt t="16871" x="8024813" y="5221288"/>
          <p14:tracePt t="16876" x="8024813" y="5253038"/>
          <p14:tracePt t="16884" x="8078788" y="5273675"/>
          <p14:tracePt t="16892" x="8099425" y="5305425"/>
          <p14:tracePt t="16900" x="8153400" y="5327650"/>
          <p14:tracePt t="16908" x="8205788" y="5359400"/>
          <p14:tracePt t="16916" x="8291513" y="5380038"/>
          <p14:tracePt t="16924" x="8366125" y="5411788"/>
          <p14:tracePt t="16932" x="8450263" y="5434013"/>
          <p14:tracePt t="16940" x="8524875" y="5465763"/>
          <p14:tracePt t="16948" x="8610600" y="5497513"/>
          <p14:tracePt t="16954" x="8683625" y="5518150"/>
          <p14:tracePt t="16964" x="8748713" y="5549900"/>
          <p14:tracePt t="16972" x="8821738" y="5572125"/>
          <p14:tracePt t="16980" x="8855075" y="5572125"/>
          <p14:tracePt t="16988" x="8907463" y="5603875"/>
          <p14:tracePt t="16996" x="8959850" y="5624513"/>
          <p14:tracePt t="17004" x="8982075" y="5624513"/>
          <p14:tracePt t="17021" x="9013825" y="5656263"/>
          <p14:tracePt t="17038" x="9034463" y="5656263"/>
          <p14:tracePt t="17055" x="9066213" y="5656263"/>
          <p14:tracePt t="17080" x="9088438" y="5656263"/>
          <p14:tracePt t="17096" x="9120188" y="5656263"/>
          <p14:tracePt t="17097" x="9140825" y="5656263"/>
          <p14:tracePt t="17113" x="9172575" y="5656263"/>
          <p14:tracePt t="17130" x="9194800" y="5656263"/>
          <p14:tracePt t="17138" x="9226550" y="5656263"/>
          <p14:tracePt t="17146" x="9226550" y="5624513"/>
          <p14:tracePt t="17155" x="9247188" y="5624513"/>
          <p14:tracePt t="17163" x="9278938" y="5624513"/>
          <p14:tracePt t="17180" x="9278938" y="5603875"/>
          <p14:tracePt t="17188" x="9301163" y="5603875"/>
          <p14:tracePt t="17197" x="9332913" y="5572125"/>
          <p14:tracePt t="17214" x="9353550" y="5572125"/>
          <p14:tracePt t="17221" x="9353550" y="5549900"/>
          <p14:tracePt t="17329" x="9353550" y="5518150"/>
          <p14:tracePt t="17356" x="9332913" y="5497513"/>
          <p14:tracePt t="17790" x="9332913" y="5465763"/>
          <p14:tracePt t="21451" x="9353550" y="5465763"/>
          <p14:tracePt t="21458" x="9459913" y="5497513"/>
          <p14:tracePt t="21467" x="9629775" y="5549900"/>
          <p14:tracePt t="21474" x="9758363" y="5572125"/>
          <p14:tracePt t="21480" x="9896475" y="5624513"/>
          <p14:tracePt t="21488" x="10023475" y="5710238"/>
          <p14:tracePt t="21496" x="10161588" y="5816600"/>
          <p14:tracePt t="21504" x="10288588" y="5922963"/>
          <p14:tracePt t="21512" x="10460038" y="5995988"/>
          <p14:tracePt t="21520" x="10618788" y="6081713"/>
          <p14:tracePt t="21528" x="10799763" y="6188075"/>
          <p14:tracePt t="21536" x="10990263" y="6294438"/>
          <p14:tracePt t="21544" x="11225213" y="6400800"/>
          <p14:tracePt t="21550" x="11501438" y="6507163"/>
          <p14:tracePt t="21558" x="11820525" y="6613525"/>
          <p14:tracePt t="21566" x="12139613" y="6719888"/>
          <p14:tracePt t="24818" x="12085638" y="6400800"/>
          <p14:tracePt t="24828" x="11841163" y="6219825"/>
          <p14:tracePt t="24835" x="11576050" y="5975350"/>
          <p14:tracePt t="24841" x="11341100" y="5730875"/>
          <p14:tracePt t="24847" x="11096625" y="5497513"/>
          <p14:tracePt t="24855" x="10883900" y="5273675"/>
          <p14:tracePt t="24863" x="10672763" y="5008563"/>
          <p14:tracePt t="24871" x="10460038" y="4764088"/>
          <p14:tracePt t="24879" x="10267950" y="4551363"/>
          <p14:tracePt t="24887" x="10109200" y="4338638"/>
          <p14:tracePt t="24893" x="9864725" y="4094163"/>
          <p14:tracePt t="24901" x="9652000" y="3881438"/>
          <p14:tracePt t="24909" x="9439275" y="3646488"/>
          <p14:tracePt t="24917" x="9247188" y="3455988"/>
          <p14:tracePt t="24925" x="9120188" y="3317875"/>
          <p14:tracePt t="24934" x="8982075" y="3189288"/>
          <p14:tracePt t="24942" x="8875713" y="3105150"/>
          <p14:tracePt t="24950" x="8801100" y="3030538"/>
          <p14:tracePt t="24956" x="8748713" y="2976563"/>
          <p14:tracePt t="24964" x="8748713" y="2944813"/>
          <p14:tracePt t="24978" x="8748713" y="2924175"/>
          <p14:tracePt t="25002" x="8748713" y="2892425"/>
          <p14:tracePt t="25084" x="8715375" y="2870200"/>
          <p14:tracePt t="25100" x="8683625" y="2870200"/>
          <p14:tracePt t="25106" x="8683625" y="2838450"/>
          <p14:tracePt t="25114" x="8662988" y="2817813"/>
          <p14:tracePt t="25130" x="8631238" y="2786063"/>
          <p14:tracePt t="25138" x="8610600" y="2763838"/>
          <p14:tracePt t="25146" x="8577263" y="2679700"/>
          <p14:tracePt t="25154" x="8577263" y="2647950"/>
          <p14:tracePt t="25162" x="8556625" y="2573338"/>
          <p14:tracePt t="25170" x="8504238" y="2466975"/>
          <p14:tracePt t="25178" x="8504238" y="2435225"/>
          <p14:tracePt t="25184" x="8470900" y="2360613"/>
          <p14:tracePt t="25192" x="8450263" y="2274888"/>
          <p14:tracePt t="25200" x="8418513" y="2200275"/>
          <p14:tracePt t="25209" x="8418513" y="2168525"/>
          <p14:tracePt t="25216" x="8397875" y="2168525"/>
          <p14:tracePt t="25224" x="8366125" y="2116138"/>
          <p14:tracePt t="25240" x="8366125" y="2093913"/>
          <p14:tracePt t="25248" x="8343900" y="2093913"/>
          <p14:tracePt t="25254" x="8343900" y="2062163"/>
          <p14:tracePt t="25348" x="8343900" y="2030413"/>
          <p14:tracePt t="25452" x="8343900" y="2062163"/>
          <p14:tracePt t="25467" x="8366125" y="2062163"/>
          <p14:tracePt t="25488" x="8366125" y="2093913"/>
          <p14:tracePt t="25517" x="8366125" y="2116138"/>
          <p14:tracePt t="25540" x="8366125" y="2147888"/>
          <p14:tracePt t="25556" x="8366125" y="2168525"/>
          <p14:tracePt t="25582" x="8366125" y="2200275"/>
          <p14:tracePt t="25606" x="8397875" y="2200275"/>
          <p14:tracePt t="25614" x="8397875" y="2222500"/>
          <p14:tracePt t="25640" x="8418513" y="2222500"/>
          <p14:tracePt t="25656" x="8418513" y="2254250"/>
          <p14:tracePt t="25665" x="8450263" y="2254250"/>
          <p14:tracePt t="25696" x="8470900" y="2254250"/>
          <p14:tracePt t="25710" x="8504238" y="2254250"/>
          <p14:tracePt t="25718" x="8524875" y="2254250"/>
          <p14:tracePt t="25734" x="8556625" y="2254250"/>
          <p14:tracePt t="25750" x="8577263" y="2254250"/>
          <p14:tracePt t="25758" x="8631238" y="2254250"/>
          <p14:tracePt t="25767" x="8662988" y="2222500"/>
          <p14:tracePt t="25774" x="8748713" y="2222500"/>
          <p14:tracePt t="25780" x="8801100" y="2200275"/>
          <p14:tracePt t="25788" x="8855075" y="2200275"/>
          <p14:tracePt t="25804" x="8855075" y="2168525"/>
          <p14:tracePt t="25812" x="8875713" y="2168525"/>
          <p14:tracePt t="26676" x="8875713" y="2200275"/>
          <p14:tracePt t="26802" x="8855075" y="2200275"/>
          <p14:tracePt t="26810" x="8855075" y="2222500"/>
          <p14:tracePt t="27078" x="8821738" y="2222500"/>
          <p14:tracePt t="27136" x="8801100" y="2222500"/>
          <p14:tracePt t="27292" x="8769350" y="2222500"/>
          <p14:tracePt t="27346" x="8748713" y="2222500"/>
          <p14:tracePt t="27440" x="8715375" y="2222500"/>
          <p14:tracePt t="28378" x="8748713" y="2222500"/>
          <p14:tracePt t="28426" x="8769350" y="2222500"/>
          <p14:tracePt t="28468" x="8801100" y="2222500"/>
          <p14:tracePt t="28562" x="8821738" y="2222500"/>
          <p14:tracePt t="28672" x="8855075" y="2222500"/>
          <p14:tracePt t="28687" x="8875713" y="2222500"/>
          <p14:tracePt t="28738" x="8907463" y="2222500"/>
          <p14:tracePt t="28866" x="8928100" y="2222500"/>
          <p14:tracePt t="28882" x="8959850" y="2222500"/>
          <p14:tracePt t="29018" x="8982075" y="2222500"/>
          <p14:tracePt t="29042" x="9013825" y="2222500"/>
          <p14:tracePt t="29056" x="9034463" y="2222500"/>
          <p14:tracePt t="29080" x="9066213" y="2222500"/>
          <p14:tracePt t="29120" x="9088438" y="2222500"/>
          <p14:tracePt t="29400" x="9066213" y="2222500"/>
          <p14:tracePt t="29414" x="9066213" y="2200275"/>
          <p14:tracePt t="29430" x="9034463" y="2200275"/>
          <p14:tracePt t="29486" x="9013825" y="2168525"/>
          <p14:tracePt t="29634" x="8982075" y="2168525"/>
          <p14:tracePt t="29664" x="8959850" y="2168525"/>
          <p14:tracePt t="29688" x="8928100" y="2200275"/>
          <p14:tracePt t="29730" x="8907463" y="2200275"/>
          <p14:tracePt t="29774" x="8875713" y="2200275"/>
          <p14:tracePt t="29813" x="8855075" y="2200275"/>
          <p14:tracePt t="31128" x="8875713" y="2200275"/>
          <p14:tracePt t="31164" x="8907463" y="2200275"/>
          <p14:tracePt t="31180" x="8928100" y="2200275"/>
          <p14:tracePt t="31284" x="8959850" y="2200275"/>
          <p14:tracePt t="31366" x="8982075" y="2200275"/>
          <p14:tracePt t="31468" x="9013825" y="2200275"/>
          <p14:tracePt t="31484" x="9034463" y="2200275"/>
          <p14:tracePt t="31650" x="9066213" y="2200275"/>
          <p14:tracePt t="32546" x="9088438" y="2200275"/>
          <p14:tracePt t="32756" x="9120188" y="2200275"/>
          <p14:tracePt t="32830" x="9140825" y="2200275"/>
          <p14:tracePt t="32866" x="9172575" y="2200275"/>
          <p14:tracePt t="32944" x="9194800" y="2200275"/>
          <p14:tracePt t="32960" x="9226550" y="2200275"/>
          <p14:tracePt t="32974" x="9247188" y="2200275"/>
          <p14:tracePt t="33084" x="9278938" y="2200275"/>
          <p14:tracePt t="33108" x="9301163" y="2200275"/>
          <p14:tracePt t="33124" x="9332913" y="2200275"/>
          <p14:tracePt t="33192" x="9353550" y="2200275"/>
          <p14:tracePt t="33232" x="9385300" y="2200275"/>
          <p14:tracePt t="33248" x="9407525" y="2200275"/>
          <p14:tracePt t="33264" x="9439275" y="2200275"/>
          <p14:tracePt t="33334" x="9459913" y="2200275"/>
          <p14:tracePt t="34697" x="9491663" y="2200275"/>
          <p14:tracePt t="34822" x="9513888" y="2200275"/>
          <p14:tracePt t="35040" x="9545638" y="2200275"/>
          <p14:tracePt t="35062" x="9566275" y="2222500"/>
          <p14:tracePt t="35274" x="9598025" y="2222500"/>
          <p14:tracePt t="35288" x="9629775" y="2222500"/>
          <p14:tracePt t="35313" x="9652000" y="2222500"/>
          <p14:tracePt t="35502" x="9652000" y="2254250"/>
          <p14:tracePt t="35518" x="9683750" y="2254250"/>
          <p14:tracePt t="35580" x="9704388" y="2254250"/>
          <p14:tracePt t="35637" x="9736138" y="2254250"/>
          <p14:tracePt t="35650" x="9758363" y="2254250"/>
          <p14:tracePt t="35666" x="9790113" y="2254250"/>
          <p14:tracePt t="35674" x="9790113" y="2274888"/>
          <p14:tracePt t="35772" x="9810750" y="2274888"/>
          <p14:tracePt t="35794" x="9842500" y="2274888"/>
          <p14:tracePt t="35810" x="9864725" y="2274888"/>
          <p14:tracePt t="35884" x="9896475" y="2274888"/>
          <p14:tracePt t="35917" x="9917113" y="2254250"/>
          <p14:tracePt t="35932" x="9948863" y="2254250"/>
          <p14:tracePt t="35946" x="9971088" y="2222500"/>
          <p14:tracePt t="36072" x="10002838" y="2222500"/>
          <p14:tracePt t="36234" x="10023475" y="2222500"/>
          <p14:tracePt t="36250" x="10023475" y="2200275"/>
          <p14:tracePt t="36259" x="10055225" y="2200275"/>
          <p14:tracePt t="36274" x="10077450" y="2200275"/>
          <p14:tracePt t="36292" x="10109200" y="2200275"/>
          <p14:tracePt t="36312" x="10129838" y="2200275"/>
          <p14:tracePt t="36384" x="10161588" y="2200275"/>
          <p14:tracePt t="36418" x="10183813" y="2200275"/>
          <p14:tracePt t="38257" x="10215563" y="2200275"/>
          <p14:tracePt t="38280" x="10236200" y="2200275"/>
          <p14:tracePt t="38296" x="10267950" y="2200275"/>
          <p14:tracePt t="38310" x="10288588" y="2200275"/>
          <p14:tracePt t="38318" x="10321925" y="2200275"/>
          <p14:tracePt t="38334" x="10342563" y="2200275"/>
          <p14:tracePt t="38350" x="10342563" y="2168525"/>
          <p14:tracePt t="38358" x="10374313" y="2168525"/>
          <p14:tracePt t="38416" x="10394950" y="2168525"/>
          <p14:tracePt t="38432" x="10428288" y="2168525"/>
          <p14:tracePt t="38454" x="10460038" y="2168525"/>
          <p14:tracePt t="38470" x="10480675" y="2168525"/>
          <p14:tracePt t="38478" x="10480675" y="2147888"/>
          <p14:tracePt t="38502" x="10512425" y="2147888"/>
          <p14:tracePt t="38568" x="10533063" y="2147888"/>
          <p14:tracePt t="38584" x="10566400" y="2147888"/>
          <p14:tracePt t="38606" x="10587038" y="2147888"/>
          <p14:tracePt t="39024" x="10618788" y="2147888"/>
          <p14:tracePt t="39046" x="10639425" y="2147888"/>
          <p14:tracePt t="39110" x="10672763" y="2147888"/>
          <p14:tracePt t="39116" x="10693400" y="2147888"/>
          <p14:tracePt t="39140" x="10725150" y="2147888"/>
          <p14:tracePt t="39156" x="10745788" y="2147888"/>
          <p14:tracePt t="39180" x="10777538" y="2147888"/>
          <p14:tracePt t="39196" x="10799763" y="2147888"/>
          <p14:tracePt t="39210" x="10831513" y="2147888"/>
          <p14:tracePt t="39316" x="10852150" y="2147888"/>
          <p14:tracePt t="39340" x="10883900" y="2147888"/>
          <p14:tracePt t="39394" x="10883900" y="2168525"/>
          <p14:tracePt t="39402" x="10906125" y="2168525"/>
          <p14:tracePt t="39416" x="10937875" y="2168525"/>
          <p14:tracePt t="39440" x="10958513" y="2168525"/>
          <p14:tracePt t="39464" x="10990263" y="2168525"/>
          <p14:tracePt t="39486" x="11012488" y="2168525"/>
          <p14:tracePt t="39514" x="11044238" y="2168525"/>
          <p14:tracePt t="39546" x="11064875" y="2168525"/>
          <p14:tracePt t="39568" x="11096625" y="2200275"/>
          <p14:tracePt t="39650" x="11118850" y="2200275"/>
          <p14:tracePt t="39728" x="11150600" y="2200275"/>
          <p14:tracePt t="39760" x="11171238" y="2200275"/>
          <p14:tracePt t="40648" x="11150600" y="2200275"/>
          <p14:tracePt t="40678" x="11118850" y="2200275"/>
          <p14:tracePt t="40822" x="11096625" y="2200275"/>
          <p14:tracePt t="40874" x="11064875" y="2200275"/>
          <p14:tracePt t="43012" x="11064875" y="2222500"/>
          <p14:tracePt t="43042" x="11064875" y="2254250"/>
          <p14:tracePt t="43075" x="11096625" y="2254250"/>
          <p14:tracePt t="43090" x="11096625" y="2274888"/>
          <p14:tracePt t="43342" x="11118850" y="2306638"/>
          <p14:tracePt t="43350" x="11118850" y="2328863"/>
          <p14:tracePt t="43358" x="11150600" y="2328863"/>
          <p14:tracePt t="43374" x="11150600" y="2360613"/>
          <p14:tracePt t="43384" x="11171238" y="2360613"/>
          <p14:tracePt t="43390" x="11171238" y="2381250"/>
          <p14:tracePt t="43406" x="11202988" y="2413000"/>
          <p14:tracePt t="43420" x="11202988" y="2466975"/>
          <p14:tracePt t="43429" x="11225213" y="2519363"/>
          <p14:tracePt t="43436" x="11225213" y="2573338"/>
          <p14:tracePt t="43444" x="11225213" y="2625725"/>
          <p14:tracePt t="43452" x="11256963" y="2700338"/>
          <p14:tracePt t="43460" x="11256963" y="2817813"/>
          <p14:tracePt t="43468" x="11277600" y="2892425"/>
          <p14:tracePt t="43476" x="11309350" y="2976563"/>
          <p14:tracePt t="43484" x="11309350" y="3082925"/>
          <p14:tracePt t="43490" x="11363325" y="3189288"/>
          <p14:tracePt t="43498" x="11363325" y="3295650"/>
          <p14:tracePt t="43506" x="11395075" y="3402013"/>
          <p14:tracePt t="43514" x="11415713" y="3487738"/>
          <p14:tracePt t="43522" x="11447463" y="3562350"/>
          <p14:tracePt t="43531" x="11447463" y="3646488"/>
          <p14:tracePt t="43538" x="11469688" y="3752850"/>
          <p14:tracePt t="43546" x="11469688" y="3827463"/>
          <p14:tracePt t="43554" x="11501438" y="3913188"/>
          <p14:tracePt t="43560" x="11501438" y="3933825"/>
          <p14:tracePt t="43568" x="11501438" y="4019550"/>
          <p14:tracePt t="43576" x="11522075" y="4040188"/>
          <p14:tracePt t="43584" x="11522075" y="4125913"/>
          <p14:tracePt t="43592" x="11522075" y="4157663"/>
          <p14:tracePt t="43600" x="11522075" y="4178300"/>
          <p14:tracePt t="43608" x="11522075" y="4210050"/>
          <p14:tracePt t="43616" x="11522075" y="4264025"/>
          <p14:tracePt t="43624" x="11522075" y="4284663"/>
          <p14:tracePt t="43630" x="11522075" y="4316413"/>
          <p14:tracePt t="43638" x="11522075" y="4338638"/>
          <p14:tracePt t="43654" x="11522075" y="4370388"/>
          <p14:tracePt t="43864" x="11522075" y="4391025"/>
          <p14:tracePt t="43904" x="11501438" y="4391025"/>
          <p14:tracePt t="43920" x="11501438" y="4422775"/>
          <p14:tracePt t="43934" x="11469688" y="4422775"/>
          <p14:tracePt t="43994" x="11469688" y="4445000"/>
          <p14:tracePt t="44068" x="11469688" y="4476750"/>
          <p14:tracePt t="44074" x="11447463" y="4476750"/>
          <p14:tracePt t="44200" x="11447463" y="4497388"/>
          <p14:tracePt t="44242" x="11415713" y="4497388"/>
          <p14:tracePt t="44250" x="11415713" y="4529138"/>
          <p14:tracePt t="44275" x="11415713" y="4551363"/>
          <p14:tracePt t="44296" x="11415713" y="4583113"/>
          <p14:tracePt t="44304" x="11395075" y="4583113"/>
          <p14:tracePt t="44320" x="11395075" y="4603750"/>
          <p14:tracePt t="44352" x="11395075" y="4635500"/>
          <p14:tracePt t="44382" x="11395075" y="4657725"/>
          <p14:tracePt t="44448" x="11395075" y="4689475"/>
          <p14:tracePt t="44484" x="11395075" y="4710113"/>
          <p14:tracePt t="44508" x="11395075" y="4741863"/>
          <p14:tracePt t="44542" x="11395075" y="4764088"/>
          <p14:tracePt t="44612" x="11395075" y="4795838"/>
          <p14:tracePt t="44656" x="11395075" y="4827588"/>
          <p14:tracePt t="44738" x="11395075" y="4848225"/>
          <p14:tracePt t="48936" x="11395075" y="4827588"/>
          <p14:tracePt t="49060" x="11395075" y="4795838"/>
          <p14:tracePt t="49116" x="11395075" y="4764088"/>
          <p14:tracePt t="49130" x="11395075" y="4741863"/>
          <p14:tracePt t="49146" x="11395075" y="4710113"/>
          <p14:tracePt t="49171" x="11395075" y="4689475"/>
          <p14:tracePt t="49178" x="11395075" y="4657725"/>
          <p14:tracePt t="49187" x="11363325" y="4603750"/>
          <p14:tracePt t="49194" x="11363325" y="4529138"/>
          <p14:tracePt t="49200" x="11341100" y="4476750"/>
          <p14:tracePt t="49208" x="11309350" y="4391025"/>
          <p14:tracePt t="49216" x="11277600" y="4316413"/>
          <p14:tracePt t="49224" x="11225213" y="4178300"/>
          <p14:tracePt t="49232" x="11202988" y="4094163"/>
          <p14:tracePt t="49240" x="11171238" y="3965575"/>
          <p14:tracePt t="49248" x="11118850" y="3827463"/>
          <p14:tracePt t="49256" x="11096625" y="3721100"/>
          <p14:tracePt t="49264" x="11064875" y="3614738"/>
          <p14:tracePt t="49271" x="11044238" y="3508375"/>
          <p14:tracePt t="49279" x="10990263" y="3370263"/>
          <p14:tracePt t="49286" x="10937875" y="3243263"/>
          <p14:tracePt t="49296" x="10883900" y="3136900"/>
          <p14:tracePt t="49302" x="10799763" y="2998788"/>
          <p14:tracePt t="49310" x="10725150" y="2870200"/>
          <p14:tracePt t="49318" x="10618788" y="2732088"/>
          <p14:tracePt t="49326" x="10512425" y="2593975"/>
          <p14:tracePt t="49334" x="10428288" y="2487613"/>
          <p14:tracePt t="49342" x="10342563" y="2381250"/>
          <p14:tracePt t="49348" x="10236200" y="2274888"/>
          <p14:tracePt t="49356" x="10183813" y="2200275"/>
          <p14:tracePt t="49364" x="10109200" y="2116138"/>
          <p14:tracePt t="49372" x="10055225" y="2030413"/>
          <p14:tracePt t="49380" x="10002838" y="1978025"/>
          <p14:tracePt t="49388" x="9948863" y="1924050"/>
          <p14:tracePt t="49396" x="9917113" y="1871663"/>
          <p14:tracePt t="49404" x="9864725" y="1849438"/>
          <p14:tracePt t="49412" x="9842500" y="1817688"/>
          <p14:tracePt t="49421" x="9810750" y="1797050"/>
          <p14:tracePt t="49426" x="9736138" y="1765300"/>
          <p14:tracePt t="49434" x="9704388" y="1765300"/>
          <p14:tracePt t="49442" x="9683750" y="1743075"/>
          <p14:tracePt t="49450" x="9652000" y="1711325"/>
          <p14:tracePt t="49458" x="9629775" y="1711325"/>
          <p14:tracePt t="49466" x="9566275" y="1690688"/>
          <p14:tracePt t="49474" x="9545638" y="1658938"/>
          <p14:tracePt t="49482" x="9491663" y="1636713"/>
          <p14:tracePt t="49490" x="9439275" y="1604963"/>
          <p14:tracePt t="49496" x="9353550" y="1584325"/>
          <p14:tracePt t="49504" x="9278938" y="1552575"/>
          <p14:tracePt t="49513" x="9172575" y="1530350"/>
          <p14:tracePt t="49521" x="9120188" y="1498600"/>
          <p14:tracePt t="49529" x="9066213" y="1477963"/>
          <p14:tracePt t="49538" x="9013825" y="1477963"/>
          <p14:tracePt t="49546" x="8982075" y="1477963"/>
          <p14:tracePt t="49554" x="8959850" y="1446213"/>
          <p14:tracePt t="49571" x="8928100" y="1446213"/>
          <p14:tracePt t="49588" x="8907463" y="1446213"/>
          <p14:tracePt t="49604" x="8875713" y="1446213"/>
          <p14:tracePt t="49629" x="8855075" y="1446213"/>
          <p14:tracePt t="49637" x="8855075" y="1477963"/>
          <p14:tracePt t="49638" x="8821738" y="1477963"/>
          <p14:tracePt t="49663" x="8801100" y="1498600"/>
          <p14:tracePt t="49688" x="8769350" y="1530350"/>
          <p14:tracePt t="49705" x="8748713" y="1552575"/>
          <p14:tracePt t="49730" x="8715375" y="1552575"/>
          <p14:tracePt t="49738" x="8715375" y="1584325"/>
          <p14:tracePt t="49746" x="8683625" y="1604963"/>
          <p14:tracePt t="49763" x="8662988" y="1604963"/>
          <p14:tracePt t="49771" x="8662988" y="1636713"/>
          <p14:tracePt t="49796" x="8631238" y="1636713"/>
          <p14:tracePt t="49848" x="8610600" y="1636713"/>
          <p14:tracePt t="49964" x="8577263" y="1636713"/>
          <p14:tracePt t="50584" x="8610600" y="1636713"/>
          <p14:tracePt t="50610" x="8610600" y="1658938"/>
          <p14:tracePt t="50650" x="8631238" y="1658938"/>
          <p14:tracePt t="50771" x="8662988" y="1658938"/>
          <p14:tracePt t="50798" x="8662988" y="1690688"/>
          <p14:tracePt t="52602" x="8662988" y="1658938"/>
          <p14:tracePt t="53104" x="8683625" y="1658938"/>
          <p14:tracePt t="53138" x="8715375" y="1658938"/>
          <p14:tracePt t="53162" x="8748713" y="1658938"/>
          <p14:tracePt t="53178" x="8769350" y="1658938"/>
          <p14:tracePt t="53195" x="8801100" y="1658938"/>
          <p14:tracePt t="53216" x="8821738" y="1658938"/>
          <p14:tracePt t="53224" x="8821738" y="1636713"/>
          <p14:tracePt t="53232" x="8855075" y="1636713"/>
          <p14:tracePt t="53248" x="8875713" y="1636713"/>
          <p14:tracePt t="53264" x="8907463" y="1636713"/>
          <p14:tracePt t="53294" x="8928100" y="1636713"/>
          <p14:tracePt t="53512" x="8959850" y="1636713"/>
          <p14:tracePt t="53568" x="8982075" y="1636713"/>
          <p14:tracePt t="53583" x="9013825" y="1636713"/>
          <p14:tracePt t="53606" x="9034463" y="1636713"/>
          <p14:tracePt t="53802" x="9013825" y="1636713"/>
          <p14:tracePt t="53816" x="8982075" y="1604963"/>
          <p14:tracePt t="53833" x="8959850" y="1604963"/>
          <p14:tracePt t="53848" x="8959850" y="1584325"/>
          <p14:tracePt t="53856" x="8928100" y="1584325"/>
          <p14:tracePt t="53880" x="8907463" y="1584325"/>
          <p14:tracePt t="53890" x="8907463" y="1552575"/>
          <p14:tracePt t="54176" x="8907463" y="1584325"/>
          <p14:tracePt t="54191" x="8928100" y="1584325"/>
          <p14:tracePt t="54206" x="8959850" y="1584325"/>
          <p14:tracePt t="54230" x="8982075" y="1604963"/>
          <p14:tracePt t="54252" x="9013825" y="1604963"/>
          <p14:tracePt t="54284" x="9034463" y="1636713"/>
          <p14:tracePt t="54300" x="9066213" y="1636713"/>
          <p14:tracePt t="54317" x="9088438" y="1636713"/>
          <p14:tracePt t="54330" x="9120188" y="1636713"/>
          <p14:tracePt t="54338" x="9140825" y="1636713"/>
          <p14:tracePt t="54362" x="9172575" y="1636713"/>
          <p14:tracePt t="54372" x="9226550" y="1636713"/>
          <p14:tracePt t="54386" x="9247188" y="1636713"/>
          <p14:tracePt t="54392" x="9278938" y="1636713"/>
          <p14:tracePt t="54400" x="9301163" y="1604963"/>
          <p14:tracePt t="54416" x="9332913" y="1604963"/>
          <p14:tracePt t="54440" x="9353550" y="1604963"/>
          <p14:tracePt t="54478" x="9385300" y="1604963"/>
          <p14:tracePt t="54502" x="9407525" y="1604963"/>
          <p14:tracePt t="54566" x="9439275" y="1584325"/>
          <p14:tracePt t="54592" x="9459913" y="1584325"/>
          <p14:tracePt t="54692" x="9491663" y="1604963"/>
          <p14:tracePt t="54717" x="9513888" y="1604963"/>
          <p14:tracePt t="54806" x="9545638" y="1604963"/>
          <p14:tracePt t="54934" x="9566275" y="1636713"/>
          <p14:tracePt t="54996" x="9598025" y="1636713"/>
          <p14:tracePt t="55374" x="9629775" y="1636713"/>
          <p14:tracePt t="56750" x="9652000" y="1658938"/>
          <p14:tracePt t="56766" x="9736138" y="1658938"/>
          <p14:tracePt t="56780" x="9758363" y="1658938"/>
          <p14:tracePt t="56804" x="9790113" y="1658938"/>
          <p14:tracePt t="56813" x="9790113" y="1690688"/>
          <p14:tracePt t="56844" x="9810750" y="1690688"/>
          <p14:tracePt t="56886" x="9842500" y="1690688"/>
          <p14:tracePt t="56910" x="9864725" y="1690688"/>
          <p14:tracePt t="56918" x="9896475" y="1690688"/>
          <p14:tracePt t="56940" x="9917113" y="1690688"/>
          <p14:tracePt t="56972" x="9948863" y="1690688"/>
          <p14:tracePt t="56988" x="9971088" y="1690688"/>
          <p14:tracePt t="56994" x="10002838" y="1690688"/>
          <p14:tracePt t="57010" x="10023475" y="1690688"/>
          <p14:tracePt t="57042" x="10055225" y="1690688"/>
          <p14:tracePt t="57062" x="10077450" y="1690688"/>
          <p14:tracePt t="57116" x="10109200" y="1690688"/>
          <p14:tracePt t="57144" x="10129838" y="1690688"/>
          <p14:tracePt t="59636" x="10161588" y="1690688"/>
          <p14:tracePt t="59672" x="10183813" y="1690688"/>
          <p14:tracePt t="59687" x="10236200" y="1690688"/>
          <p14:tracePt t="59694" x="10288588" y="1690688"/>
          <p14:tracePt t="59702" x="10374313" y="1711325"/>
          <p14:tracePt t="59710" x="10460038" y="1711325"/>
          <p14:tracePt t="59718" x="10533063" y="1711325"/>
          <p14:tracePt t="59726" x="10566400" y="1711325"/>
          <p14:tracePt t="59734" x="10587038" y="1711325"/>
          <p14:tracePt t="59742" x="10618788" y="1711325"/>
          <p14:tracePt t="59756" x="10639425" y="1711325"/>
          <p14:tracePt t="59772" x="10672763" y="1711325"/>
          <p14:tracePt t="59780" x="10672763" y="1690688"/>
          <p14:tracePt t="59826" x="10693400" y="1690688"/>
          <p14:tracePt t="59842" x="10725150" y="1690688"/>
          <p14:tracePt t="59858" x="10745788" y="1690688"/>
          <p14:tracePt t="59874" x="10777538" y="1690688"/>
          <p14:tracePt t="59968" x="10799763" y="1690688"/>
          <p14:tracePt t="60092" x="10831513" y="1690688"/>
          <p14:tracePt t="60194" x="10799763" y="1690688"/>
          <p14:tracePt t="60216" x="10777538" y="1690688"/>
          <p14:tracePt t="60232" x="10745788" y="1690688"/>
          <p14:tracePt t="60248" x="10725150" y="1658938"/>
          <p14:tracePt t="60272" x="10693400" y="1658938"/>
          <p14:tracePt t="60286" x="10672763" y="1636713"/>
          <p14:tracePt t="60360" x="10693400" y="1636713"/>
          <p14:tracePt t="60376" x="10725150" y="1636713"/>
          <p14:tracePt t="60392" x="10777538" y="1636713"/>
          <p14:tracePt t="60408" x="10831513" y="1636713"/>
          <p14:tracePt t="60417" x="10883900" y="1636713"/>
          <p14:tracePt t="60422" x="10906125" y="1636713"/>
          <p14:tracePt t="60438" x="10937875" y="1636713"/>
          <p14:tracePt t="60454" x="10958513" y="1636713"/>
          <p14:tracePt t="60470" x="10990263" y="1636713"/>
          <p14:tracePt t="60494" x="11012488" y="1636713"/>
          <p14:tracePt t="60532" x="11044238" y="1636713"/>
          <p14:tracePt t="60778" x="11064875" y="1636713"/>
          <p14:tracePt t="60786" x="11096625" y="1636713"/>
          <p14:tracePt t="60792" x="11096625" y="1658938"/>
          <p14:tracePt t="60816" x="11118850" y="1658938"/>
          <p14:tracePt t="60848" x="11150600" y="1658938"/>
          <p14:tracePt t="60894" x="11171238" y="1658938"/>
          <p14:tracePt t="61004" x="11150600" y="1658938"/>
          <p14:tracePt t="61012" x="11150600" y="1690688"/>
          <p14:tracePt t="61026" x="11118850" y="1690688"/>
          <p14:tracePt t="61034" x="11118850" y="1711325"/>
          <p14:tracePt t="61042" x="11096625" y="1743075"/>
          <p14:tracePt t="61058" x="11064875" y="1765300"/>
          <p14:tracePt t="61066" x="11044238" y="1797050"/>
          <p14:tracePt t="61074" x="11044238" y="1849438"/>
          <p14:tracePt t="61082" x="10990263" y="1924050"/>
          <p14:tracePt t="61088" x="10958513" y="2030413"/>
          <p14:tracePt t="61096" x="10958513" y="2116138"/>
          <p14:tracePt t="61104" x="10937875" y="2254250"/>
          <p14:tracePt t="61112" x="10906125" y="2381250"/>
          <p14:tracePt t="61120" x="10906125" y="2487613"/>
          <p14:tracePt t="61128" x="10906125" y="2625725"/>
          <p14:tracePt t="61138" x="10906125" y="2763838"/>
          <p14:tracePt t="61144" x="10937875" y="2838450"/>
          <p14:tracePt t="61152" x="10958513" y="2976563"/>
          <p14:tracePt t="61160" x="10958513" y="3082925"/>
          <p14:tracePt t="61166" x="10990263" y="3189288"/>
          <p14:tracePt t="61174" x="11012488" y="3317875"/>
          <p14:tracePt t="61182" x="11044238" y="3433763"/>
          <p14:tracePt t="61190" x="11044238" y="3562350"/>
          <p14:tracePt t="61198" x="11044238" y="3700463"/>
          <p14:tracePt t="61206" x="11044238" y="3806825"/>
          <p14:tracePt t="61214" x="11044238" y="3913188"/>
          <p14:tracePt t="61222" x="11044238" y="3987800"/>
          <p14:tracePt t="61230" x="11044238" y="4094163"/>
          <p14:tracePt t="61237" x="11012488" y="4232275"/>
          <p14:tracePt t="61246" x="10990263" y="4338638"/>
          <p14:tracePt t="61254" x="10958513" y="4445000"/>
          <p14:tracePt t="61260" x="10958513" y="4551363"/>
          <p14:tracePt t="61268" x="10958513" y="4635500"/>
          <p14:tracePt t="61276" x="10958513" y="4710113"/>
          <p14:tracePt t="61284" x="10958513" y="4795838"/>
          <p14:tracePt t="61292" x="10990263" y="4879975"/>
          <p14:tracePt t="61300" x="10990263" y="4954588"/>
          <p14:tracePt t="61308" x="11012488" y="5008563"/>
          <p14:tracePt t="61314" x="11012488" y="5060950"/>
          <p14:tracePt t="61322" x="11012488" y="5146675"/>
          <p14:tracePt t="61330" x="11012488" y="5167313"/>
          <p14:tracePt t="61338" x="11012488" y="5199063"/>
          <p14:tracePt t="61346" x="11012488" y="5253038"/>
          <p14:tracePt t="61362" x="11012488" y="5273675"/>
          <p14:tracePt t="61371" x="11012488" y="5305425"/>
          <p14:tracePt t="61392" x="11012488" y="5327650"/>
          <p14:tracePt t="61436" x="11012488" y="5359400"/>
          <p14:tracePt t="61452" x="10990263" y="5359400"/>
          <p14:tracePt t="61466" x="10990263" y="5380038"/>
          <p14:tracePt t="61483" x="10990263" y="5411788"/>
          <p14:tracePt t="61490" x="10990263" y="5434013"/>
          <p14:tracePt t="61498" x="10990263" y="5465763"/>
          <p14:tracePt t="61514" x="10990263" y="5497513"/>
          <p14:tracePt t="61530" x="11012488" y="5518150"/>
          <p14:tracePt t="61650" x="11044238" y="5497513"/>
          <p14:tracePt t="61667" x="11064875" y="5465763"/>
          <p14:tracePt t="61680" x="11096625" y="5411788"/>
          <p14:tracePt t="61688" x="11118850" y="5359400"/>
          <p14:tracePt t="61696" x="11150600" y="5273675"/>
          <p14:tracePt t="61704" x="11171238" y="5221288"/>
          <p14:tracePt t="61712" x="11202988" y="5146675"/>
          <p14:tracePt t="61721" x="11202988" y="5060950"/>
          <p14:tracePt t="61728" x="11202988" y="4986338"/>
          <p14:tracePt t="61738" x="11202988" y="4902200"/>
          <p14:tracePt t="61744" x="11171238" y="4848225"/>
          <p14:tracePt t="61752" x="11171238" y="4795838"/>
          <p14:tracePt t="61758" x="11171238" y="4764088"/>
          <p14:tracePt t="61774" x="11150600" y="4741863"/>
          <p14:tracePt t="61782" x="11150600" y="4710113"/>
          <p14:tracePt t="61790" x="11150600" y="4689475"/>
          <p14:tracePt t="61814" x="11150600" y="4657725"/>
          <p14:tracePt t="61822" x="11150600" y="4635500"/>
          <p14:tracePt t="61830" x="11150600" y="4603750"/>
          <p14:tracePt t="61837" x="11150600" y="4583113"/>
          <p14:tracePt t="61852" x="11150600" y="4551363"/>
          <p14:tracePt t="61860" x="11150600" y="4529138"/>
          <p14:tracePt t="61868" x="11171238" y="4497388"/>
          <p14:tracePt t="61884" x="11171238" y="4476750"/>
          <p14:tracePt t="61906" x="11171238" y="4445000"/>
          <p14:tracePt t="62086" x="11202988" y="4445000"/>
          <p14:tracePt t="62094" x="11202988" y="4422775"/>
          <p14:tracePt t="62110" x="11225213" y="4422775"/>
          <p14:tracePt t="62126" x="11256963" y="4422775"/>
          <p14:tracePt t="62141" x="11277600" y="4422775"/>
          <p14:tracePt t="62164" x="11309350" y="4422775"/>
          <p14:tracePt t="62300" x="11341100" y="4422775"/>
          <p14:tracePt t="62374" x="11341100" y="4445000"/>
          <p14:tracePt t="62444" x="11363325" y="4476750"/>
          <p14:tracePt t="63076" x="11363325" y="4445000"/>
          <p14:tracePt t="63114" x="11341100" y="4445000"/>
          <p14:tracePt t="64730" x="11341100" y="4422775"/>
          <p14:tracePt t="64738" x="11309350" y="4422775"/>
          <p14:tracePt t="65538" x="11341100" y="4445000"/>
          <p14:tracePt t="65546" x="11395075" y="4497388"/>
          <p14:tracePt t="65552" x="11469688" y="4529138"/>
          <p14:tracePt t="65560" x="11522075" y="4551363"/>
          <p14:tracePt t="65568" x="11607800" y="4635500"/>
          <p14:tracePt t="65576" x="11682413" y="4689475"/>
          <p14:tracePt t="65584" x="11766550" y="4710113"/>
          <p14:tracePt t="65592" x="11841163" y="4741863"/>
          <p14:tracePt t="65600" x="11926888" y="4764088"/>
          <p14:tracePt t="65608" x="11999913" y="4795838"/>
          <p14:tracePt t="65616" x="12085638" y="4848225"/>
          <p14:tracePt t="68128" x="12106275" y="6049963"/>
          <p14:tracePt t="68139" x="11947525" y="6029325"/>
          <p14:tracePt t="68143" x="11788775" y="5995988"/>
          <p14:tracePt t="68149" x="11628438" y="5943600"/>
          <p14:tracePt t="68155" x="11522075" y="5891213"/>
          <p14:tracePt t="68163" x="11395075" y="5837238"/>
          <p14:tracePt t="68171" x="11309350" y="5816600"/>
          <p14:tracePt t="68180" x="11171238" y="5710238"/>
          <p14:tracePt t="68188" x="11064875" y="5603875"/>
          <p14:tracePt t="68196" x="10906125" y="5465763"/>
          <p14:tracePt t="68204" x="10777538" y="5327650"/>
          <p14:tracePt t="68212" x="10618788" y="5146675"/>
          <p14:tracePt t="68218" x="10480675" y="5008563"/>
          <p14:tracePt t="68224" x="10342563" y="4902200"/>
          <p14:tracePt t="68233" x="10215563" y="4764088"/>
          <p14:tracePt t="68240" x="10055225" y="4635500"/>
          <p14:tracePt t="68248" x="9896475" y="4529138"/>
          <p14:tracePt t="68256" x="9736138" y="4422775"/>
          <p14:tracePt t="68264" x="9598025" y="4316413"/>
          <p14:tracePt t="68272" x="9459913" y="4232275"/>
          <p14:tracePt t="68280" x="9385300" y="4157663"/>
          <p14:tracePt t="68288" x="9278938" y="4071938"/>
          <p14:tracePt t="68296" x="9194800" y="3987800"/>
          <p14:tracePt t="68304" x="9140825" y="3933825"/>
          <p14:tracePt t="68312" x="9088438" y="3859213"/>
          <p14:tracePt t="68321" x="9034463" y="3806825"/>
          <p14:tracePt t="68329" x="9013825" y="3752850"/>
          <p14:tracePt t="68338" x="8982075" y="3700463"/>
          <p14:tracePt t="68346" x="8928100" y="3646488"/>
          <p14:tracePt t="68354" x="8907463" y="3562350"/>
          <p14:tracePt t="68363" x="8855075" y="3508375"/>
          <p14:tracePt t="68371" x="8821738" y="3455988"/>
          <p14:tracePt t="68379" x="8769350" y="3370263"/>
          <p14:tracePt t="68388" x="8748713" y="3317875"/>
          <p14:tracePt t="68388" x="8683625" y="3243263"/>
          <p14:tracePt t="68396" x="8631238" y="3157538"/>
          <p14:tracePt t="68404" x="8610600" y="3105150"/>
          <p14:tracePt t="68413" x="8610600" y="3082925"/>
          <p14:tracePt t="68421" x="8577263" y="3051175"/>
          <p14:tracePt t="68430" x="8577263" y="3030538"/>
          <p14:tracePt t="68438" x="8556625" y="3030538"/>
          <p14:tracePt t="68446" x="8556625" y="2998788"/>
          <p14:tracePt t="68463" x="8556625" y="2976563"/>
          <p14:tracePt t="68688" x="8556625" y="2998788"/>
          <p14:tracePt t="68704" x="8556625" y="3030538"/>
          <p14:tracePt t="68720" x="8556625" y="3051175"/>
          <p14:tracePt t="68736" x="8556625" y="3082925"/>
          <p14:tracePt t="68750" x="8556625" y="3105150"/>
          <p14:tracePt t="68766" x="8556625" y="3136900"/>
          <p14:tracePt t="68782" x="8556625" y="3157538"/>
          <p14:tracePt t="68798" x="8577263" y="3189288"/>
          <p14:tracePt t="68844" x="8577263" y="3211513"/>
          <p14:tracePt t="68890" x="8610600" y="3211513"/>
          <p14:tracePt t="68898" x="8610600" y="3243263"/>
          <p14:tracePt t="68914" x="8631238" y="3243263"/>
          <p14:tracePt t="68930" x="8662988" y="3243263"/>
          <p14:tracePt t="69176" x="8662988" y="3211513"/>
          <p14:tracePt t="69328" x="8662988" y="3189288"/>
          <p14:tracePt t="69510" x="8662988" y="3157538"/>
          <p14:tracePt t="69580" x="8631238" y="3157538"/>
          <p14:tracePt t="71022" x="8610600" y="3157538"/>
          <p14:tracePt t="71084" x="8577263" y="3157538"/>
          <p14:tracePt t="71122" x="8556625" y="3157538"/>
          <p14:tracePt t="71360" x="8556625" y="3136900"/>
          <p14:tracePt t="71368" x="8577263" y="3136900"/>
          <p14:tracePt t="71414" x="8610600" y="3136900"/>
          <p14:tracePt t="71430" x="8631238" y="3105150"/>
          <p14:tracePt t="71454" x="8662988" y="3105150"/>
          <p14:tracePt t="71602" x="8683625" y="3105150"/>
          <p14:tracePt t="71656" x="8715375" y="3105150"/>
          <p14:tracePt t="71688" x="8748713" y="3136900"/>
          <p14:tracePt t="71710" x="8769350" y="3136900"/>
          <p14:tracePt t="71734" x="8801100" y="3136900"/>
          <p14:tracePt t="71766" x="8821738" y="3136900"/>
          <p14:tracePt t="71788" x="8855075" y="3136900"/>
          <p14:tracePt t="71804" x="8875713" y="3136900"/>
          <p14:tracePt t="71821" x="8907463" y="3136900"/>
          <p14:tracePt t="71836" x="8928100" y="3136900"/>
          <p14:tracePt t="71858" x="8959850" y="3136900"/>
          <p14:tracePt t="71874" x="8982075" y="3136900"/>
          <p14:tracePt t="71898" x="9013825" y="3136900"/>
          <p14:tracePt t="71914" x="9034463" y="3136900"/>
          <p14:tracePt t="71930" x="9066213" y="3136900"/>
          <p14:tracePt t="72478" x="9088438" y="3136900"/>
          <p14:tracePt t="72487" x="9140825" y="3136900"/>
          <p14:tracePt t="72494" x="9172575" y="3136900"/>
          <p14:tracePt t="72510" x="9194800" y="3136900"/>
          <p14:tracePt t="72526" x="9278938" y="3136900"/>
          <p14:tracePt t="72532" x="9301163" y="3105150"/>
          <p14:tracePt t="72540" x="9353550" y="3105150"/>
          <p14:tracePt t="72548" x="9385300" y="3105150"/>
          <p14:tracePt t="72770" x="9407525" y="3105150"/>
          <p14:tracePt t="72930" x="9439275" y="3105150"/>
          <p14:tracePt t="73024" x="9459913" y="3105150"/>
          <p14:tracePt t="73041" x="9491663" y="3105150"/>
          <p14:tracePt t="73062" x="9513888" y="3105150"/>
          <p14:tracePt t="73118" x="9545638" y="3105150"/>
          <p14:tracePt t="73160" x="9566275" y="3105150"/>
          <p14:tracePt t="73200" x="9566275" y="3136900"/>
          <p14:tracePt t="73214" x="9598025" y="3136900"/>
          <p14:tracePt t="73238" x="9629775" y="3136900"/>
          <p14:tracePt t="74372" x="9598025" y="3136900"/>
          <p14:tracePt t="76946" x="9629775" y="3136900"/>
          <p14:tracePt t="76971" x="9652000" y="3136900"/>
          <p14:tracePt t="76986" x="9683750" y="3136900"/>
          <p14:tracePt t="77110" x="9704388" y="3136900"/>
          <p14:tracePt t="77118" x="9736138" y="3136900"/>
          <p14:tracePt t="77126" x="9790113" y="3136900"/>
          <p14:tracePt t="77134" x="9810750" y="3136900"/>
          <p14:tracePt t="77142" x="9842500" y="3136900"/>
          <p14:tracePt t="77164" x="9864725" y="3136900"/>
          <p14:tracePt t="77172" x="9896475" y="3157538"/>
          <p14:tracePt t="77180" x="9917113" y="3157538"/>
          <p14:tracePt t="77188" x="9971088" y="3157538"/>
          <p14:tracePt t="77196" x="10023475" y="3157538"/>
          <p14:tracePt t="77212" x="10055225" y="3157538"/>
          <p14:tracePt t="77234" x="10077450" y="3157538"/>
          <p14:tracePt t="77250" x="10109200" y="3157538"/>
          <p14:tracePt t="77258" x="10161588" y="3157538"/>
          <p14:tracePt t="77266" x="10183813" y="3157538"/>
          <p14:tracePt t="77291" x="10215563" y="3157538"/>
          <p14:tracePt t="77426" x="10236200" y="3157538"/>
          <p14:tracePt t="77448" x="10267950" y="3157538"/>
          <p14:tracePt t="77472" x="10288588" y="3157538"/>
          <p14:tracePt t="77488" x="10321925" y="3157538"/>
          <p14:tracePt t="77504" x="10342563" y="3157538"/>
          <p14:tracePt t="77526" x="10374313" y="3136900"/>
          <p14:tracePt t="77550" x="10394950" y="3136900"/>
          <p14:tracePt t="77575" x="10428288" y="3136900"/>
          <p14:tracePt t="77596" x="10460038" y="3136900"/>
          <p14:tracePt t="77612" x="10480675" y="3136900"/>
          <p14:tracePt t="77628" x="10512425" y="3136900"/>
          <p14:tracePt t="77645" x="10533063" y="3136900"/>
          <p14:tracePt t="77660" x="10566400" y="3136900"/>
          <p14:tracePt t="77674" x="10587038" y="3105150"/>
          <p14:tracePt t="77698" x="10618788" y="3105150"/>
          <p14:tracePt t="77734" x="10639425" y="3105150"/>
          <p14:tracePt t="77740" x="10672763" y="3105150"/>
          <p14:tracePt t="77748" x="10745788" y="3105150"/>
          <p14:tracePt t="77756" x="10777538" y="3082925"/>
          <p14:tracePt t="77772" x="10799763" y="3082925"/>
          <p14:tracePt t="77804" x="10831513" y="3082925"/>
          <p14:tracePt t="77874" x="10852150" y="3082925"/>
          <p14:tracePt t="77940" x="10883900" y="3082925"/>
          <p14:tracePt t="77975" x="10906125" y="3082925"/>
          <p14:tracePt t="77998" x="10937875" y="3082925"/>
          <p14:tracePt t="78006" x="10937875" y="3105150"/>
          <p14:tracePt t="78014" x="10958513" y="3105150"/>
          <p14:tracePt t="78084" x="10990263" y="3105150"/>
          <p14:tracePt t="78100" x="11012488" y="3105150"/>
          <p14:tracePt t="78174" x="11044238" y="3105150"/>
          <p14:tracePt t="78204" x="11064875" y="3105150"/>
          <p14:tracePt t="78244" x="11096625" y="3105150"/>
          <p14:tracePt t="79876" x="11118850" y="3157538"/>
          <p14:tracePt t="79884" x="11118850" y="3189288"/>
          <p14:tracePt t="79892" x="11150600" y="3263900"/>
          <p14:tracePt t="79898" x="11150600" y="3370263"/>
          <p14:tracePt t="79906" x="11171238" y="3455988"/>
          <p14:tracePt t="79914" x="11171238" y="3487738"/>
          <p14:tracePt t="79922" x="11171238" y="3562350"/>
          <p14:tracePt t="79930" x="11171238" y="3646488"/>
          <p14:tracePt t="79938" x="11171238" y="3721100"/>
          <p14:tracePt t="79946" x="11171238" y="3806825"/>
          <p14:tracePt t="79954" x="11171238" y="3881438"/>
          <p14:tracePt t="79962" x="11171238" y="3933825"/>
          <p14:tracePt t="79970" x="11171238" y="3987800"/>
          <p14:tracePt t="79976" x="11171238" y="4071938"/>
          <p14:tracePt t="79984" x="11171238" y="4178300"/>
          <p14:tracePt t="79992" x="11202988" y="4264025"/>
          <p14:tracePt t="80000" x="11225213" y="4370388"/>
          <p14:tracePt t="80008" x="11277600" y="4497388"/>
          <p14:tracePt t="80016" x="11309350" y="4635500"/>
          <p14:tracePt t="80024" x="11341100" y="4741863"/>
          <p14:tracePt t="80032" x="11363325" y="4827588"/>
          <p14:tracePt t="80038" x="11395075" y="4933950"/>
          <p14:tracePt t="80046" x="11415713" y="5008563"/>
          <p14:tracePt t="80054" x="11447463" y="5092700"/>
          <p14:tracePt t="80062" x="11469688" y="5146675"/>
          <p14:tracePt t="80071" x="11501438" y="5221288"/>
          <p14:tracePt t="80079" x="11522075" y="5273675"/>
          <p14:tracePt t="80088" x="11522075" y="5327650"/>
          <p14:tracePt t="80096" x="11553825" y="5327650"/>
          <p14:tracePt t="80104" x="11553825" y="5359400"/>
          <p14:tracePt t="80112" x="11553825" y="5380038"/>
          <p14:tracePt t="80129" x="11553825" y="5411788"/>
          <p14:tracePt t="80146" x="11553825" y="5434013"/>
          <p14:tracePt t="80162" x="11553825" y="5465763"/>
          <p14:tracePt t="80179" x="11553825" y="5497513"/>
          <p14:tracePt t="80188" x="11553825" y="5518150"/>
          <p14:tracePt t="80189" x="11553825" y="5549900"/>
          <p14:tracePt t="80212" x="11576050" y="5572125"/>
          <p14:tracePt t="80218" x="11576050" y="5603875"/>
          <p14:tracePt t="80226" x="11576050" y="5624513"/>
          <p14:tracePt t="80242" x="11576050" y="5656263"/>
          <p14:tracePt t="80272" x="11576050" y="5678488"/>
          <p14:tracePt t="80300" x="11576050" y="5710238"/>
          <p14:tracePt t="80332" x="11553825" y="5730875"/>
          <p14:tracePt t="80362" x="11522075" y="5762625"/>
          <p14:tracePt t="80378" x="11522075" y="5784850"/>
          <p14:tracePt t="80386" x="11501438" y="5784850"/>
          <p14:tracePt t="80410" x="11469688" y="5784850"/>
          <p14:tracePt t="80450" x="11447463" y="5784850"/>
          <p14:tracePt t="80538" x="11447463" y="5816600"/>
          <p14:tracePt t="80564" x="11415713" y="5816600"/>
          <p14:tracePt t="80588" x="11395075" y="5816600"/>
          <p14:tracePt t="80620" x="11363325" y="5816600"/>
          <p14:tracePt t="80634" x="11363325" y="5784850"/>
          <p14:tracePt t="80642" x="11341100" y="5784850"/>
          <p14:tracePt t="81056" x="11341100" y="5762625"/>
          <p14:tracePt t="81590" x="11363325" y="5762625"/>
          <p14:tracePt t="82252" x="11395075" y="5730875"/>
          <p14:tracePt t="82283" x="11415713" y="5710238"/>
          <p14:tracePt t="82306" x="11447463" y="5710238"/>
          <p14:tracePt t="82334" x="11447463" y="5678488"/>
          <p14:tracePt t="82340" x="11469688" y="5678488"/>
          <p14:tracePt t="82356" x="11469688" y="5656263"/>
          <p14:tracePt t="82364" x="11501438" y="5656263"/>
          <p14:tracePt t="82380" x="11501438" y="5624513"/>
          <p14:tracePt t="82388" x="11522075" y="5624513"/>
          <p14:tracePt t="82404" x="11522075" y="5603875"/>
          <p14:tracePt t="82418" x="11522075" y="5572125"/>
          <p14:tracePt t="82434" x="11522075" y="5549900"/>
          <p14:tracePt t="82442" x="11522075" y="5518150"/>
          <p14:tracePt t="82450" x="11522075" y="5434013"/>
          <p14:tracePt t="82458" x="11522075" y="5359400"/>
          <p14:tracePt t="82466" x="11522075" y="5273675"/>
          <p14:tracePt t="82475" x="11501438" y="5167313"/>
          <p14:tracePt t="82482" x="11469688" y="5060950"/>
          <p14:tracePt t="82491" x="11447463" y="4954588"/>
          <p14:tracePt t="82496" x="11395075" y="4827588"/>
          <p14:tracePt t="82504" x="11363325" y="4689475"/>
          <p14:tracePt t="82512" x="11341100" y="4583113"/>
          <p14:tracePt t="82520" x="11309350" y="4422775"/>
          <p14:tracePt t="82528" x="11277600" y="4284663"/>
          <p14:tracePt t="82536" x="11225213" y="4157663"/>
          <p14:tracePt t="82544" x="11225213" y="4040188"/>
          <p14:tracePt t="82552" x="11202988" y="3965575"/>
          <p14:tracePt t="82560" x="11202988" y="3881438"/>
          <p14:tracePt t="82567" x="11202988" y="3806825"/>
          <p14:tracePt t="82574" x="11202988" y="3721100"/>
          <p14:tracePt t="82582" x="11202988" y="3614738"/>
          <p14:tracePt t="82591" x="11202988" y="3540125"/>
          <p14:tracePt t="82598" x="11202988" y="3487738"/>
          <p14:tracePt t="82606" x="11202988" y="3402013"/>
          <p14:tracePt t="82614" x="11202988" y="3349625"/>
          <p14:tracePt t="82622" x="11171238" y="3295650"/>
          <p14:tracePt t="82630" x="11171238" y="3243263"/>
          <p14:tracePt t="82638" x="11150600" y="3243263"/>
          <p14:tracePt t="82646" x="11150600" y="3211513"/>
          <p14:tracePt t="82668" x="11150600" y="3189288"/>
          <p14:tracePt t="82684" x="11118850" y="3189288"/>
          <p14:tracePt t="82692" x="11118850" y="3157538"/>
          <p14:tracePt t="82714" x="11096625" y="3157538"/>
          <p14:tracePt t="82730" x="11064875" y="3136900"/>
          <p14:tracePt t="82746" x="11044238" y="3136900"/>
          <p14:tracePt t="82754" x="11012488" y="3136900"/>
          <p14:tracePt t="82770" x="10958513" y="3105150"/>
          <p14:tracePt t="82779" x="10906125" y="3105150"/>
          <p14:tracePt t="82786" x="10852150" y="3105150"/>
          <p14:tracePt t="82792" x="10799763" y="3082925"/>
          <p14:tracePt t="82800" x="10745788" y="3082925"/>
          <p14:tracePt t="82808" x="10693400" y="3082925"/>
          <p14:tracePt t="82816" x="10587038" y="3051175"/>
          <p14:tracePt t="82824" x="10512425" y="3051175"/>
          <p14:tracePt t="82832" x="10428288" y="3051175"/>
          <p14:tracePt t="82840" x="10321925" y="3051175"/>
          <p14:tracePt t="82848" x="10215563" y="3030538"/>
          <p14:tracePt t="82856" x="10109200" y="3030538"/>
          <p14:tracePt t="82862" x="9971088" y="3030538"/>
          <p14:tracePt t="82870" x="9842500" y="3051175"/>
          <p14:tracePt t="82878" x="9652000" y="3082925"/>
          <p14:tracePt t="82887" x="9439275" y="3082925"/>
          <p14:tracePt t="82895" x="9226550" y="3051175"/>
          <p14:tracePt t="82902" x="9034463" y="3030538"/>
          <p14:tracePt t="82910" x="8928100" y="3030538"/>
          <p14:tracePt t="82918" x="8855075" y="3030538"/>
          <p14:tracePt t="82926" x="8801100" y="3030538"/>
          <p14:tracePt t="82996" x="8821738" y="3030538"/>
          <p14:tracePt t="83004" x="8855075" y="3030538"/>
          <p14:tracePt t="83010" x="8959850" y="3051175"/>
          <p14:tracePt t="83018" x="9066213" y="3105150"/>
          <p14:tracePt t="83026" x="9226550" y="3136900"/>
          <p14:tracePt t="83034" x="9439275" y="3189288"/>
          <p14:tracePt t="83042" x="9683750" y="3211513"/>
          <p14:tracePt t="83050" x="9948863" y="3211513"/>
          <p14:tracePt t="83058" x="10215563" y="3243263"/>
          <p14:tracePt t="83066" x="10480675" y="3243263"/>
          <p14:tracePt t="83074" x="10745788" y="3243263"/>
          <p14:tracePt t="83080" x="10958513" y="3243263"/>
          <p14:tracePt t="83088" x="11150600" y="3243263"/>
          <p14:tracePt t="83096" x="11277600" y="3243263"/>
          <p14:tracePt t="83104" x="11395075" y="3211513"/>
          <p14:tracePt t="83112" x="11447463" y="3211513"/>
          <p14:tracePt t="83128" x="11469688" y="3211513"/>
          <p14:tracePt t="83152" x="11447463" y="3211513"/>
          <p14:tracePt t="83272" x="11415713" y="3211513"/>
          <p14:tracePt t="83298" x="11395075" y="3211513"/>
          <p14:tracePt t="83334" x="11363325" y="3211513"/>
          <p14:tracePt t="83350" x="11341100" y="3211513"/>
          <p14:tracePt t="83375" x="11309350" y="3211513"/>
          <p14:tracePt t="84110" x="11277600" y="3211513"/>
          <p14:tracePt t="84117" x="11256963" y="3211513"/>
          <p14:tracePt t="84132" x="11202988" y="3189288"/>
          <p14:tracePt t="84142" x="11150600" y="3189288"/>
          <p14:tracePt t="84148" x="11096625" y="3189288"/>
          <p14:tracePt t="84156" x="11044238" y="3189288"/>
          <p14:tracePt t="84164" x="10958513" y="3189288"/>
          <p14:tracePt t="84172" x="10906125" y="3189288"/>
          <p14:tracePt t="84180" x="10831513" y="3189288"/>
          <p14:tracePt t="84186" x="10799763" y="3189288"/>
          <p14:tracePt t="84194" x="10725150" y="3189288"/>
          <p14:tracePt t="84202" x="10672763" y="3189288"/>
          <p14:tracePt t="84210" x="10587038" y="3189288"/>
          <p14:tracePt t="84218" x="10512425" y="3189288"/>
          <p14:tracePt t="84226" x="10428288" y="3189288"/>
          <p14:tracePt t="84234" x="10321925" y="3211513"/>
          <p14:tracePt t="84242" x="10236200" y="3243263"/>
          <p14:tracePt t="84250" x="10129838" y="3243263"/>
          <p14:tracePt t="84258" x="10023475" y="3243263"/>
          <p14:tracePt t="84266" x="9917113" y="3243263"/>
          <p14:tracePt t="84272" x="9842500" y="3243263"/>
          <p14:tracePt t="84280" x="9758363" y="3243263"/>
          <p14:tracePt t="84354" x="9842500" y="3243263"/>
          <p14:tracePt t="84362" x="9948863" y="3263900"/>
          <p14:tracePt t="84371" x="10077450" y="3263900"/>
          <p14:tracePt t="84380" x="10183813" y="3263900"/>
          <p14:tracePt t="84387" x="10321925" y="3263900"/>
          <p14:tracePt t="84394" x="10428288" y="3263900"/>
          <p14:tracePt t="84402" x="10533063" y="3243263"/>
          <p14:tracePt t="84408" x="10618788" y="3243263"/>
          <p14:tracePt t="84416" x="10672763" y="3243263"/>
          <p14:tracePt t="84424" x="10725150" y="3243263"/>
          <p14:tracePt t="84432" x="10745788" y="3243263"/>
          <p14:tracePt t="84440" x="10777538" y="3243263"/>
          <p14:tracePt t="84456" x="10799763" y="3243263"/>
          <p14:tracePt t="84472" x="10831513" y="3243263"/>
          <p14:tracePt t="84487" x="10852150" y="3243263"/>
          <p14:tracePt t="84502" x="10906125" y="3211513"/>
          <p14:tracePt t="84510" x="10937875" y="3211513"/>
          <p14:tracePt t="84526" x="10958513" y="3211513"/>
          <p14:tracePt t="84542" x="10990263" y="3211513"/>
          <p14:tracePt t="84556" x="10990263" y="3189288"/>
          <p14:tracePt t="84686" x="11012488" y="3189288"/>
          <p14:tracePt t="84748" x="11044238" y="3189288"/>
          <p14:tracePt t="84782" x="11064875" y="3189288"/>
          <p14:tracePt t="84798" x="11096625" y="3189288"/>
          <p14:tracePt t="84814" x="11118850" y="3189288"/>
          <p14:tracePt t="84860" x="11118850" y="3211513"/>
          <p14:tracePt t="84884" x="11150600" y="3211513"/>
          <p14:tracePt t="85254" x="11150600" y="3189288"/>
          <p14:tracePt t="87148" x="11118850" y="3189288"/>
          <p14:tracePt t="88000" x="11096625" y="3189288"/>
          <p14:tracePt t="88086" x="11064875" y="3189288"/>
          <p14:tracePt t="88238" x="11044238" y="3189288"/>
          <p14:tracePt t="88924" x="11064875" y="3189288"/>
          <p14:tracePt t="88933" x="11064875" y="3211513"/>
          <p14:tracePt t="88954" x="11096625" y="3211513"/>
          <p14:tracePt t="89024" x="11118850" y="3211513"/>
          <p14:tracePt t="89056" x="11150600" y="3211513"/>
          <p14:tracePt t="89072" x="11171238" y="3211513"/>
          <p14:tracePt t="89086" x="11202988" y="3243263"/>
          <p14:tracePt t="89094" x="11256963" y="3243263"/>
          <p14:tracePt t="89110" x="11277600" y="3243263"/>
          <p14:tracePt t="89126" x="11309350" y="3243263"/>
          <p14:tracePt t="89158" x="11341100" y="3243263"/>
          <p14:tracePt t="89430" x="11341100" y="3263900"/>
          <p14:tracePt t="89450" x="11363325" y="3263900"/>
          <p14:tracePt t="89456" x="11395075" y="3263900"/>
          <p14:tracePt t="89464" x="11415713" y="3263900"/>
          <p14:tracePt t="89488" x="11447463" y="3295650"/>
          <p14:tracePt t="89512" x="11469688" y="3295650"/>
          <p14:tracePt t="89520" x="11501438" y="3295650"/>
          <p14:tracePt t="89529" x="11522075" y="3295650"/>
          <p14:tracePt t="89542" x="11553825" y="3295650"/>
          <p14:tracePt t="89558" x="11576050" y="3295650"/>
          <p14:tracePt t="89574" x="11607800" y="3295650"/>
          <p14:tracePt t="89591" x="11628438" y="3317875"/>
          <p14:tracePt t="89604" x="11660188" y="3317875"/>
          <p14:tracePt t="89629" x="11682413" y="3317875"/>
          <p14:tracePt t="89652" x="11714163" y="3349625"/>
          <p14:tracePt t="89690" x="11734800" y="3349625"/>
          <p14:tracePt t="89714" x="11766550" y="3349625"/>
          <p14:tracePt t="89722" x="11766550" y="3370263"/>
          <p14:tracePt t="89776" x="11788775" y="3370263"/>
          <p14:tracePt t="89800" x="11820525" y="3370263"/>
          <p14:tracePt t="89808" x="11820525" y="3402013"/>
          <p14:tracePt t="89816" x="11841163" y="3402013"/>
          <p14:tracePt t="103017" x="11872913" y="3402013"/>
          <p14:tracePt t="103025" x="11947525" y="3402013"/>
          <p14:tracePt t="103033" x="11999913" y="3402013"/>
          <p14:tracePt t="103041" x="12106275" y="3402013"/>
          <p14:tracePt t="153199" x="11734800" y="6805613"/>
          <p14:tracePt t="153210" x="11363325" y="6613525"/>
          <p14:tracePt t="153217" x="11044238" y="6432550"/>
          <p14:tracePt t="153222" x="10777538" y="6273800"/>
          <p14:tracePt t="153228" x="10533063" y="6156325"/>
          <p14:tracePt t="153236" x="10321925" y="5995988"/>
          <p14:tracePt t="153244" x="10109200" y="5868988"/>
          <p14:tracePt t="153252" x="9896475" y="5710238"/>
          <p14:tracePt t="153259" x="9704388" y="5572125"/>
          <p14:tracePt t="153266" x="9566275" y="5411788"/>
          <p14:tracePt t="153275" x="9459913" y="5273675"/>
          <p14:tracePt t="153283" x="9385300" y="5146675"/>
          <p14:tracePt t="153291" x="9301163" y="5008563"/>
          <p14:tracePt t="153300" x="9278938" y="4902200"/>
          <p14:tracePt t="153306" x="9247188" y="4795838"/>
          <p14:tracePt t="153314" x="9226550" y="4710113"/>
          <p14:tracePt t="153322" x="9194800" y="4657725"/>
          <p14:tracePt t="153328" x="9172575" y="4583113"/>
          <p14:tracePt t="153336" x="9140825" y="4476750"/>
          <p14:tracePt t="153344" x="9120188" y="4445000"/>
          <p14:tracePt t="153352" x="9088438" y="4422775"/>
          <p14:tracePt t="153360" x="9066213" y="4370388"/>
          <p14:tracePt t="153368" x="9066213" y="4338638"/>
          <p14:tracePt t="153376" x="9034463" y="4284663"/>
          <p14:tracePt t="153384" x="9013825" y="4264025"/>
          <p14:tracePt t="153392" x="8982075" y="4232275"/>
          <p14:tracePt t="153400" x="8982075" y="4178300"/>
          <p14:tracePt t="153408" x="8959850" y="4125913"/>
          <p14:tracePt t="153416" x="8928100" y="4094163"/>
          <p14:tracePt t="153424" x="8907463" y="4019550"/>
          <p14:tracePt t="153433" x="8875713" y="3987800"/>
          <p14:tracePt t="153441" x="8855075" y="3933825"/>
          <p14:tracePt t="153449" x="8821738" y="3859213"/>
          <p14:tracePt t="153458" x="8801100" y="3806825"/>
          <p14:tracePt t="153467" x="8801100" y="3752850"/>
          <p14:tracePt t="153475" x="8769350" y="3721100"/>
          <p14:tracePt t="153483" x="8769350" y="3700463"/>
          <p14:tracePt t="153499" x="8769350" y="3668713"/>
          <p14:tracePt t="153508" x="8769350" y="3646488"/>
          <p14:tracePt t="153508" x="8769350" y="3594100"/>
          <p14:tracePt t="153516" x="8801100" y="3540125"/>
          <p14:tracePt t="153525" x="8821738" y="3433763"/>
          <p14:tracePt t="153533" x="8855075" y="3370263"/>
          <p14:tracePt t="153541" x="8875713" y="3295650"/>
          <p14:tracePt t="153550" x="8907463" y="3243263"/>
          <p14:tracePt t="153558" x="8928100" y="3136900"/>
          <p14:tracePt t="153566" x="8959850" y="3051175"/>
          <p14:tracePt t="153575" x="8982075" y="2998788"/>
          <p14:tracePt t="153583" x="9013825" y="2924175"/>
          <p14:tracePt t="153591" x="9034463" y="2838450"/>
          <p14:tracePt t="153600" x="9066213" y="2763838"/>
          <p14:tracePt t="153608" x="9088438" y="2679700"/>
          <p14:tracePt t="153616" x="9194800" y="2435225"/>
          <p14:tracePt t="153625" x="9278938" y="2306638"/>
          <p14:tracePt t="153633" x="9353550" y="2168525"/>
          <p14:tracePt t="153641" x="9439275" y="2030413"/>
          <p14:tracePt t="153650" x="9459913" y="1924050"/>
          <p14:tracePt t="153658" x="9545638" y="1817688"/>
          <p14:tracePt t="153667" x="9566275" y="1711325"/>
          <p14:tracePt t="153675" x="9566275" y="1636713"/>
          <p14:tracePt t="153683" x="9545638" y="1604963"/>
          <p14:tracePt t="153691" x="9513888" y="1584325"/>
          <p14:tracePt t="153700" x="9513888" y="1552575"/>
          <p14:tracePt t="153980" x="9491663" y="1552575"/>
          <p14:tracePt t="153988" x="9407525" y="1552575"/>
          <p14:tracePt t="153995" x="9301163" y="1552575"/>
          <p14:tracePt t="154002" x="9194800" y="1584325"/>
          <p14:tracePt t="154010" x="9120188" y="1604963"/>
          <p14:tracePt t="154018" x="9013825" y="1636713"/>
          <p14:tracePt t="154026" x="8982075" y="1658938"/>
          <p14:tracePt t="154034" x="8928100" y="1658938"/>
          <p14:tracePt t="154042" x="8907463" y="1658938"/>
          <p14:tracePt t="154050" x="8875713" y="1658938"/>
          <p14:tracePt t="154058" x="8855075" y="1690688"/>
          <p14:tracePt t="154066" x="8821738" y="1690688"/>
          <p14:tracePt t="154072" x="8801100" y="1690688"/>
          <p14:tracePt t="154080" x="8769350" y="1690688"/>
          <p14:tracePt t="154096" x="8748713" y="1690688"/>
          <p14:tracePt t="154112" x="8715375" y="1690688"/>
          <p14:tracePt t="154128" x="8683625" y="1690688"/>
          <p14:tracePt t="154137" x="8683625" y="1711325"/>
          <p14:tracePt t="154142" x="8662988" y="1711325"/>
          <p14:tracePt t="154158" x="8631238" y="1711325"/>
          <p14:tracePt t="154174" x="8610600" y="1711325"/>
          <p14:tracePt t="154182" x="8610600" y="1743075"/>
          <p14:tracePt t="154199" x="8577263" y="1743075"/>
          <p14:tracePt t="154220" x="8556625" y="1743075"/>
          <p14:tracePt t="154237" x="8524875" y="1743075"/>
          <p14:tracePt t="154268" x="8504238" y="1743075"/>
          <p14:tracePt t="154284" x="8470900" y="1743075"/>
          <p14:tracePt t="154338" x="8450263" y="1743075"/>
          <p14:tracePt t="154354" x="8450263" y="1711325"/>
          <p14:tracePt t="154360" x="8418513" y="1711325"/>
          <p14:tracePt t="154384" x="8397875" y="1711325"/>
          <p14:tracePt t="154430" x="8366125" y="1711325"/>
          <p14:tracePt t="154462" x="8343900" y="1711325"/>
          <p14:tracePt t="154478" x="8312150" y="1711325"/>
          <p14:tracePt t="154495" x="8291513" y="1711325"/>
          <p14:tracePt t="154500" x="8259763" y="1711325"/>
          <p14:tracePt t="154516" x="8237538" y="1743075"/>
          <p14:tracePt t="154524" x="8205788" y="1743075"/>
          <p14:tracePt t="154540" x="8185150" y="1743075"/>
          <p14:tracePt t="154556" x="8153400" y="1743075"/>
          <p14:tracePt t="154578" x="8131175" y="1743075"/>
          <p14:tracePt t="154595" x="8099425" y="1743075"/>
          <p14:tracePt t="154610" x="8099425" y="1711325"/>
          <p14:tracePt t="154626" x="8078788" y="1711325"/>
          <p14:tracePt t="154642" x="8047038" y="1711325"/>
          <p14:tracePt t="154656" x="8024813" y="1690688"/>
          <p14:tracePt t="154680" x="7993063" y="1690688"/>
          <p14:tracePt t="154688" x="7993063" y="1658938"/>
          <p14:tracePt t="154696" x="7972425" y="1658938"/>
          <p14:tracePt t="154720" x="7972425" y="1636713"/>
          <p14:tracePt t="154726" x="7940675" y="1636713"/>
          <p14:tracePt t="155082" x="7940675" y="1604963"/>
          <p14:tracePt t="155098" x="7972425" y="1604963"/>
          <p14:tracePt t="155120" x="7972425" y="1584325"/>
          <p14:tracePt t="155242" x="7993063" y="1584325"/>
          <p14:tracePt t="155498" x="7993063" y="1604963"/>
          <p14:tracePt t="155538" x="8024813" y="1604963"/>
          <p14:tracePt t="155568" x="8024813" y="1636713"/>
          <p14:tracePt t="155576" x="8047038" y="1636713"/>
          <p14:tracePt t="155600" x="8078788" y="1636713"/>
          <p14:tracePt t="155622" x="8099425" y="1636713"/>
          <p14:tracePt t="155630" x="8131175" y="1636713"/>
          <p14:tracePt t="155638" x="8153400" y="1658938"/>
          <p14:tracePt t="155654" x="8185150" y="1658938"/>
          <p14:tracePt t="155670" x="8205788" y="1658938"/>
          <p14:tracePt t="155687" x="8237538" y="1658938"/>
          <p14:tracePt t="155692" x="8259763" y="1658938"/>
          <p14:tracePt t="155892" x="8291513" y="1658938"/>
          <p14:tracePt t="155914" x="8312150" y="1658938"/>
          <p14:tracePt t="155930" x="8343900" y="1658938"/>
          <p14:tracePt t="155946" x="8366125" y="1658938"/>
          <p14:tracePt t="155964" x="8397875" y="1658938"/>
          <p14:tracePt t="155987" x="8418513" y="1658938"/>
          <p14:tracePt t="156000" x="8450263" y="1658938"/>
          <p14:tracePt t="156176" x="8470900" y="1658938"/>
          <p14:tracePt t="156210" x="8504238" y="1658938"/>
          <p14:tracePt t="156234" x="8524875" y="1658938"/>
          <p14:tracePt t="156258" x="8556625" y="1658938"/>
          <p14:tracePt t="156266" x="8577263" y="1658938"/>
          <p14:tracePt t="156282" x="8577263" y="1636713"/>
          <p14:tracePt t="156288" x="8610600" y="1636713"/>
          <p14:tracePt t="156304" x="8631238" y="1636713"/>
          <p14:tracePt t="156320" x="8662988" y="1636713"/>
          <p14:tracePt t="156436" x="8662988" y="1604963"/>
          <p14:tracePt t="156449" x="8683625" y="1604963"/>
          <p14:tracePt t="156722" x="8662988" y="1584325"/>
          <p14:tracePt t="156737" x="8631238" y="1584325"/>
          <p14:tracePt t="156760" x="8610600" y="1584325"/>
          <p14:tracePt t="156768" x="8610600" y="1552575"/>
          <p14:tracePt t="156776" x="8577263" y="1552575"/>
          <p14:tracePt t="157080" x="8577263" y="1584325"/>
          <p14:tracePt t="157092" x="8610600" y="1584325"/>
          <p14:tracePt t="157142" x="8631238" y="1584325"/>
          <p14:tracePt t="157216" x="8662988" y="1584325"/>
          <p14:tracePt t="157344" x="8683625" y="1584325"/>
          <p14:tracePt t="157368" x="8715375" y="1584325"/>
          <p14:tracePt t="157384" x="8715375" y="1604963"/>
          <p14:tracePt t="157488" x="8748713" y="1604963"/>
          <p14:tracePt t="158076" x="8715375" y="1604963"/>
          <p14:tracePt t="158116" x="8683625" y="1604963"/>
          <p14:tracePt t="158133" x="8683625" y="1584325"/>
          <p14:tracePt t="158220" x="8662988" y="1584325"/>
          <p14:tracePt t="158264" x="8631238" y="1584325"/>
          <p14:tracePt t="158646" x="8662988" y="1584325"/>
          <p14:tracePt t="158730" x="8683625" y="1584325"/>
          <p14:tracePt t="158758" x="8683625" y="1604963"/>
          <p14:tracePt t="158791" x="8715375" y="1604963"/>
          <p14:tracePt t="158832" x="8748713" y="1604963"/>
          <p14:tracePt t="158964" x="8769350" y="1604963"/>
          <p14:tracePt t="159170" x="8748713" y="1604963"/>
          <p14:tracePt t="159234" x="8715375" y="1604963"/>
          <p14:tracePt t="159312" x="8683625" y="1604963"/>
          <p14:tracePt t="159378" x="8662988" y="1604963"/>
          <p14:tracePt t="160130" x="8631238" y="1604963"/>
          <p14:tracePt t="160204" x="8610600" y="1604963"/>
          <p14:tracePt t="160884" x="8631238" y="1604963"/>
          <p14:tracePt t="161158" x="8631238" y="1636713"/>
          <p14:tracePt t="161632" x="8662988" y="1636713"/>
          <p14:tracePt t="161726" x="8683625" y="1636713"/>
          <p14:tracePt t="161800" x="8715375" y="1636713"/>
          <p14:tracePt t="161854" x="8748713" y="1636713"/>
          <p14:tracePt t="161972" x="8769350" y="1636713"/>
          <p14:tracePt t="162006" x="8801100" y="1636713"/>
          <p14:tracePt t="162252" x="8821738" y="1636713"/>
          <p14:tracePt t="162268" x="8855075" y="1636713"/>
          <p14:tracePt t="162290" x="8875713" y="1658938"/>
          <p14:tracePt t="162306" x="8907463" y="1658938"/>
          <p14:tracePt t="162322" x="8928100" y="1658938"/>
          <p14:tracePt t="162330" x="8959850" y="1658938"/>
          <p14:tracePt t="162354" x="8982075" y="1658938"/>
          <p14:tracePt t="162392" x="9013825" y="1658938"/>
          <p14:tracePt t="162420" x="9013825" y="1690688"/>
          <p14:tracePt t="162428" x="9034463" y="1690688"/>
          <p14:tracePt t="162466" x="9066213" y="1690688"/>
          <p14:tracePt t="162504" x="9088438" y="1690688"/>
          <p14:tracePt t="162536" x="9120188" y="1690688"/>
          <p14:tracePt t="162576" x="9140825" y="1690688"/>
          <p14:tracePt t="162590" x="9172575" y="1690688"/>
          <p14:tracePt t="162630" x="9194800" y="1690688"/>
          <p14:tracePt t="162656" x="9226550" y="1690688"/>
          <p14:tracePt t="162672" x="9247188" y="1690688"/>
          <p14:tracePt t="162696" x="9278938" y="1690688"/>
          <p14:tracePt t="162774" x="9301163" y="1690688"/>
          <p14:tracePt t="162812" x="9332913" y="1690688"/>
          <p14:tracePt t="162853" x="9353550" y="1690688"/>
          <p14:tracePt t="162918" x="9385300" y="1690688"/>
          <p14:tracePt t="162968" x="9407525" y="1690688"/>
          <p14:tracePt t="162984" x="9439275" y="1690688"/>
          <p14:tracePt t="163120" x="9459913" y="1690688"/>
          <p14:tracePt t="163156" x="9459913" y="1658938"/>
          <p14:tracePt t="163396" x="9491663" y="1658938"/>
          <p14:tracePt t="163770" x="9513888" y="1658938"/>
          <p14:tracePt t="163787" x="9545638" y="1658938"/>
          <p14:tracePt t="163810" x="9566275" y="1658938"/>
          <p14:tracePt t="163900" x="9566275" y="1636713"/>
          <p14:tracePt t="163938" x="9598025" y="1636713"/>
          <p14:tracePt t="164062" x="9598025" y="1604963"/>
          <p14:tracePt t="164070" x="9629775" y="1604963"/>
          <p14:tracePt t="170545" x="9545638" y="1636713"/>
          <p14:tracePt t="170552" x="9491663" y="1658938"/>
          <p14:tracePt t="170560" x="9439275" y="1690688"/>
          <p14:tracePt t="170568" x="9353550" y="1711325"/>
          <p14:tracePt t="170576" x="9332913" y="1743075"/>
          <p14:tracePt t="170584" x="9226550" y="1765300"/>
          <p14:tracePt t="170592" x="9172575" y="1797050"/>
          <p14:tracePt t="170600" x="9120188" y="1817688"/>
          <p14:tracePt t="170606" x="9034463" y="1849438"/>
          <p14:tracePt t="170614" x="8959850" y="1871663"/>
          <p14:tracePt t="170622" x="8875713" y="1903413"/>
          <p14:tracePt t="170630" x="8801100" y="1924050"/>
          <p14:tracePt t="170640" x="8715375" y="1955800"/>
          <p14:tracePt t="170646" x="8631238" y="1978025"/>
          <p14:tracePt t="170654" x="8524875" y="2009775"/>
          <p14:tracePt t="170662" x="8450263" y="2030413"/>
          <p14:tracePt t="170670" x="8366125" y="2062163"/>
          <p14:tracePt t="170678" x="8259763" y="2093913"/>
          <p14:tracePt t="170684" x="8185150" y="2116138"/>
          <p14:tracePt t="170692" x="8078788" y="2168525"/>
          <p14:tracePt t="170700" x="7972425" y="2200275"/>
          <p14:tracePt t="170708" x="7886700" y="2222500"/>
          <p14:tracePt t="170716" x="7780338" y="2254250"/>
          <p14:tracePt t="170724" x="7673975" y="2274888"/>
          <p14:tracePt t="170732" x="7589838" y="2328863"/>
          <p14:tracePt t="170740" x="7483475" y="2360613"/>
          <p14:tracePt t="170748" x="7408863" y="2381250"/>
          <p14:tracePt t="170754" x="7323138" y="2413000"/>
          <p14:tracePt t="170762" x="7248525" y="2435225"/>
          <p14:tracePt t="170770" x="7164388" y="2466975"/>
          <p14:tracePt t="170778" x="7089775" y="2487613"/>
          <p14:tracePt t="170787" x="7004050" y="2519363"/>
          <p14:tracePt t="170795" x="6919913" y="2541588"/>
          <p14:tracePt t="170803" x="6813550" y="2573338"/>
          <p14:tracePt t="170812" x="6738938" y="2593975"/>
          <p14:tracePt t="170818" x="6654800" y="2625725"/>
          <p14:tracePt t="170826" x="6580188" y="2647950"/>
          <p14:tracePt t="170832" x="6526213" y="2679700"/>
          <p14:tracePt t="170848" x="6494463" y="2700338"/>
          <p14:tracePt t="170856" x="6473825" y="2732088"/>
          <p14:tracePt t="170872" x="6442075" y="2732088"/>
          <p14:tracePt t="170880" x="6442075" y="2763838"/>
          <p14:tracePt t="170888" x="6419850" y="2763838"/>
          <p14:tracePt t="170896" x="6419850" y="2786063"/>
          <p14:tracePt t="170910" x="6388100" y="2786063"/>
          <p14:tracePt t="171058" x="6367463" y="2786063"/>
          <p14:tracePt t="171082" x="6335713" y="2786063"/>
          <p14:tracePt t="171099" x="6313488" y="2786063"/>
          <p14:tracePt t="171106" x="6281738" y="2763838"/>
          <p14:tracePt t="171122" x="6229350" y="2732088"/>
          <p14:tracePt t="171128" x="6207125" y="2732088"/>
          <p14:tracePt t="171136" x="6207125" y="2700338"/>
          <p14:tracePt t="171144" x="6175375" y="2700338"/>
          <p14:tracePt t="171152" x="6175375" y="2679700"/>
          <p14:tracePt t="171160" x="6154738" y="2679700"/>
          <p14:tracePt t="171176" x="6154738" y="2647950"/>
          <p14:tracePt t="171184" x="6122988" y="2647950"/>
          <p14:tracePt t="171192" x="6122988" y="2625725"/>
          <p14:tracePt t="171206" x="6100763" y="2593975"/>
          <p14:tracePt t="171230" x="6069013" y="2573338"/>
          <p14:tracePt t="171246" x="6037263" y="2541588"/>
          <p14:tracePt t="171262" x="6016625" y="2519363"/>
          <p14:tracePt t="171276" x="5984875" y="2487613"/>
          <p14:tracePt t="171292" x="5962650" y="2466975"/>
          <p14:tracePt t="171308" x="5930900" y="2466975"/>
          <p14:tracePt t="171316" x="5930900" y="2435225"/>
          <p14:tracePt t="171324" x="5910263" y="2435225"/>
          <p14:tracePt t="171332" x="5910263" y="2413000"/>
          <p14:tracePt t="171346" x="5878513" y="2381250"/>
          <p14:tracePt t="171362" x="5856288" y="2381250"/>
          <p14:tracePt t="171370" x="5856288" y="2360613"/>
          <p14:tracePt t="171387" x="5824538" y="2360613"/>
          <p14:tracePt t="171394" x="5824538" y="2328863"/>
          <p14:tracePt t="171403" x="5803900" y="2328863"/>
          <p14:tracePt t="171418" x="5772150" y="2306638"/>
          <p14:tracePt t="171432" x="5749925" y="2274888"/>
          <p14:tracePt t="171440" x="5718175" y="2274888"/>
          <p14:tracePt t="171449" x="5718175" y="2254250"/>
          <p14:tracePt t="171456" x="5697538" y="2254250"/>
          <p14:tracePt t="171464" x="5643563" y="2222500"/>
          <p14:tracePt t="171472" x="5611813" y="2200275"/>
          <p14:tracePt t="171480" x="5559425" y="2168525"/>
          <p14:tracePt t="171488" x="5505450" y="2147888"/>
          <p14:tracePt t="171496" x="5453063" y="2116138"/>
          <p14:tracePt t="171502" x="5399088" y="2093913"/>
          <p14:tracePt t="171510" x="5326063" y="2062163"/>
          <p14:tracePt t="171518" x="5272088" y="2030413"/>
          <p14:tracePt t="171526" x="5208588" y="2009775"/>
          <p14:tracePt t="171534" x="5133975" y="1978025"/>
          <p14:tracePt t="171542" x="5081588" y="1955800"/>
          <p14:tracePt t="171550" x="5048250" y="1955800"/>
          <p14:tracePt t="171558" x="4995863" y="1924050"/>
          <p14:tracePt t="171564" x="4975225" y="1924050"/>
          <p14:tracePt t="171572" x="4943475" y="1903413"/>
          <p14:tracePt t="171580" x="4921250" y="1903413"/>
          <p14:tracePt t="171588" x="4921250" y="1871663"/>
          <p14:tracePt t="171604" x="4889500" y="1871663"/>
          <p14:tracePt t="171612" x="4868863" y="1849438"/>
          <p14:tracePt t="171620" x="4837113" y="1849438"/>
          <p14:tracePt t="171636" x="4814888" y="1817688"/>
          <p14:tracePt t="171642" x="4783138" y="1817688"/>
          <p14:tracePt t="171650" x="4783138" y="1797050"/>
          <p14:tracePt t="171658" x="4762500" y="1797050"/>
          <p14:tracePt t="171666" x="4730750" y="1797050"/>
          <p14:tracePt t="171674" x="4708525" y="1765300"/>
          <p14:tracePt t="171682" x="4708525" y="1743075"/>
          <p14:tracePt t="171698" x="4676775" y="1743075"/>
          <p14:tracePt t="171706" x="4676775" y="1711325"/>
          <p14:tracePt t="171748" x="4656138" y="1711325"/>
          <p14:tracePt t="171764" x="4624388" y="1690688"/>
          <p14:tracePt t="171786" x="4602163" y="1690688"/>
          <p14:tracePt t="171803" x="4570413" y="1690688"/>
          <p14:tracePt t="171810" x="4570413" y="1658938"/>
          <p14:tracePt t="171818" x="4549775" y="1658938"/>
          <p14:tracePt t="171858" x="4518025" y="1658938"/>
          <p14:tracePt t="171864" x="4518025" y="1636713"/>
          <p14:tracePt t="171872" x="4495800" y="1636713"/>
          <p14:tracePt t="171896" x="4464050" y="1604963"/>
          <p14:tracePt t="171912" x="4443413" y="1604963"/>
          <p14:tracePt t="171920" x="4443413" y="1584325"/>
          <p14:tracePt t="171928" x="4411663" y="1584325"/>
          <p14:tracePt t="171950" x="4389438" y="1584325"/>
          <p14:tracePt t="171958" x="4389438" y="1552575"/>
          <p14:tracePt t="171982" x="4357688" y="1552575"/>
          <p14:tracePt t="172006" x="4325938" y="1552575"/>
          <p14:tracePt t="172032" x="4305300" y="1552575"/>
          <p14:tracePt t="172146" x="4273550" y="1552575"/>
          <p14:tracePt t="172168" x="4251325" y="1552575"/>
          <p14:tracePt t="172184" x="4219575" y="1552575"/>
          <p14:tracePt t="172364" x="4219575" y="1584325"/>
          <p14:tracePt t="172376" x="4198938" y="1584325"/>
          <p14:tracePt t="172390" x="4198938" y="1604963"/>
          <p14:tracePt t="172406" x="4198938" y="1636713"/>
          <p14:tracePt t="172430" x="4198938" y="1658938"/>
          <p14:tracePt t="172462" x="4198938" y="1690688"/>
          <p14:tracePt t="172484" x="4219575" y="1690688"/>
          <p14:tracePt t="172492" x="4219575" y="1711325"/>
          <p14:tracePt t="172530" x="4251325" y="1743075"/>
          <p14:tracePt t="172554" x="4273550" y="1765300"/>
          <p14:tracePt t="172586" x="4305300" y="1797050"/>
          <p14:tracePt t="172608" x="4325938" y="1817688"/>
          <p14:tracePt t="172624" x="4357688" y="1849438"/>
          <p14:tracePt t="172649" x="4389438" y="1871663"/>
          <p14:tracePt t="172664" x="4411663" y="1871663"/>
          <p14:tracePt t="172672" x="4411663" y="1903413"/>
          <p14:tracePt t="172678" x="4443413" y="1903413"/>
          <p14:tracePt t="172686" x="4443413" y="1924050"/>
          <p14:tracePt t="172702" x="4464050" y="1924050"/>
          <p14:tracePt t="172710" x="4495800" y="1924050"/>
          <p14:tracePt t="172718" x="4495800" y="1955800"/>
          <p14:tracePt t="172726" x="4518025" y="1955800"/>
          <p14:tracePt t="172742" x="4549775" y="1955800"/>
          <p14:tracePt t="172756" x="4570413" y="1978025"/>
          <p14:tracePt t="172764" x="4602163" y="1978025"/>
          <p14:tracePt t="172772" x="4602163" y="2009775"/>
          <p14:tracePt t="172780" x="4624388" y="2009775"/>
          <p14:tracePt t="172796" x="4624388" y="2030413"/>
          <p14:tracePt t="172804" x="4656138" y="2030413"/>
          <p14:tracePt t="172812" x="4676775" y="2030413"/>
          <p14:tracePt t="172820" x="4708525" y="2062163"/>
          <p14:tracePt t="172834" x="4730750" y="2093913"/>
          <p14:tracePt t="172842" x="4762500" y="2093913"/>
          <p14:tracePt t="172850" x="4762500" y="2116138"/>
          <p14:tracePt t="172858" x="4783138" y="2116138"/>
          <p14:tracePt t="172866" x="4814888" y="2116138"/>
          <p14:tracePt t="172874" x="4814888" y="2147888"/>
          <p14:tracePt t="172883" x="4837113" y="2147888"/>
          <p14:tracePt t="172904" x="4868863" y="2168525"/>
          <p14:tracePt t="172920" x="4889500" y="2200275"/>
          <p14:tracePt t="172936" x="4921250" y="2222500"/>
          <p14:tracePt t="172953" x="4943475" y="2254250"/>
          <p14:tracePt t="172960" x="4995863" y="2274888"/>
          <p14:tracePt t="172968" x="5048250" y="2306638"/>
          <p14:tracePt t="172974" x="5133975" y="2328863"/>
          <p14:tracePt t="172998" x="5154613" y="2328863"/>
          <p14:tracePt t="173014" x="5187950" y="2360613"/>
          <p14:tracePt t="173042" x="5208588" y="2360613"/>
          <p14:tracePt t="173048" x="5208588" y="2381250"/>
          <p14:tracePt t="173064" x="5240338" y="2381250"/>
          <p14:tracePt t="173072" x="5240338" y="2413000"/>
          <p14:tracePt t="173080" x="5272088" y="2413000"/>
          <p14:tracePt t="173104" x="5272088" y="2435225"/>
          <p14:tracePt t="173112" x="5292725" y="2435225"/>
          <p14:tracePt t="173118" x="5326063" y="2435225"/>
          <p14:tracePt t="173126" x="5326063" y="2466975"/>
          <p14:tracePt t="173134" x="5346700" y="2487613"/>
          <p14:tracePt t="173142" x="5378450" y="2487613"/>
          <p14:tracePt t="173158" x="5399088" y="2519363"/>
          <p14:tracePt t="173174" x="5432425" y="2519363"/>
          <p14:tracePt t="173191" x="5453063" y="2519363"/>
          <p14:tracePt t="173196" x="5453063" y="2541588"/>
          <p14:tracePt t="173240" x="5484813" y="2541588"/>
          <p14:tracePt t="173248" x="5484813" y="2573338"/>
          <p14:tracePt t="173256" x="5505450" y="2573338"/>
          <p14:tracePt t="173278" x="5537200" y="2593975"/>
          <p14:tracePt t="173295" x="5559425" y="2593975"/>
          <p14:tracePt t="173302" x="5591175" y="2593975"/>
          <p14:tracePt t="173310" x="5611813" y="2593975"/>
          <p14:tracePt t="173334" x="5643563" y="2593975"/>
          <p14:tracePt t="173349" x="5665788" y="2593975"/>
          <p14:tracePt t="173364" x="5697538" y="2625725"/>
          <p14:tracePt t="173388" x="5718175" y="2625725"/>
          <p14:tracePt t="173396" x="5749925" y="2625725"/>
          <p14:tracePt t="173404" x="5803900" y="2625725"/>
          <p14:tracePt t="173410" x="5803900" y="2593975"/>
          <p14:tracePt t="173418" x="5824538" y="2593975"/>
          <p14:tracePt t="173434" x="5856288" y="2593975"/>
          <p14:tracePt t="173450" x="5878513" y="2593975"/>
          <p14:tracePt t="173474" x="5910263" y="2593975"/>
          <p14:tracePt t="173504" x="5930900" y="2593975"/>
          <p14:tracePt t="173520" x="5962650" y="2593975"/>
          <p14:tracePt t="173545" x="5984875" y="2593975"/>
          <p14:tracePt t="173560" x="6016625" y="2573338"/>
          <p14:tracePt t="173595" x="6037263" y="2573338"/>
          <p14:tracePt t="173618" x="6069013" y="2573338"/>
          <p14:tracePt t="173641" x="6100763" y="2573338"/>
          <p14:tracePt t="173648" x="6100763" y="2541588"/>
          <p14:tracePt t="173656" x="6122988" y="2541588"/>
          <p14:tracePt t="173750" x="6154738" y="2519363"/>
          <p14:tracePt t="173774" x="6154738" y="2487613"/>
          <p14:tracePt t="173782" x="6175375" y="2487613"/>
          <p14:tracePt t="173788" x="6175375" y="2466975"/>
          <p14:tracePt t="173804" x="6175375" y="2435225"/>
          <p14:tracePt t="173820" x="6207125" y="2413000"/>
          <p14:tracePt t="173836" x="6207125" y="2381250"/>
          <p14:tracePt t="173845" x="6229350" y="2360613"/>
          <p14:tracePt t="173852" x="6229350" y="2328863"/>
          <p14:tracePt t="173866" x="6229350" y="2306638"/>
          <p14:tracePt t="173874" x="6261100" y="2274888"/>
          <p14:tracePt t="173890" x="6261100" y="2254250"/>
          <p14:tracePt t="173914" x="6281738" y="2222500"/>
          <p14:tracePt t="173922" x="6281738" y="2200275"/>
          <p14:tracePt t="173928" x="6313488" y="2168525"/>
          <p14:tracePt t="173936" x="6313488" y="2147888"/>
          <p14:tracePt t="173944" x="6313488" y="2116138"/>
          <p14:tracePt t="173952" x="6313488" y="2093913"/>
          <p14:tracePt t="173960" x="6335713" y="2062163"/>
          <p14:tracePt t="173976" x="6335713" y="2030413"/>
          <p14:tracePt t="173984" x="6335713" y="2009775"/>
          <p14:tracePt t="173992" x="6335713" y="1978025"/>
          <p14:tracePt t="174000" x="6335713" y="1955800"/>
          <p14:tracePt t="174014" x="6367463" y="1924050"/>
          <p14:tracePt t="174030" x="6367463" y="1903413"/>
          <p14:tracePt t="174046" x="6367463" y="1871663"/>
          <p14:tracePt t="174054" x="6367463" y="1849438"/>
          <p14:tracePt t="174078" x="6367463" y="1817688"/>
          <p14:tracePt t="174092" x="6367463" y="1797050"/>
          <p14:tracePt t="174100" x="6335713" y="1797050"/>
          <p14:tracePt t="174108" x="6335713" y="1765300"/>
          <p14:tracePt t="174132" x="6335713" y="1743075"/>
          <p14:tracePt t="174149" x="6335713" y="1711325"/>
          <p14:tracePt t="174162" x="6313488" y="1690688"/>
          <p14:tracePt t="174195" x="6313488" y="1658938"/>
          <p14:tracePt t="174202" x="6281738" y="1658938"/>
          <p14:tracePt t="174218" x="6281738" y="1636713"/>
          <p14:tracePt t="174241" x="6261100" y="1636713"/>
          <p14:tracePt t="174264" x="6229350" y="1604963"/>
          <p14:tracePt t="174280" x="6207125" y="1604963"/>
          <p14:tracePt t="174288" x="6175375" y="1604963"/>
          <p14:tracePt t="174294" x="6154738" y="1604963"/>
          <p14:tracePt t="174302" x="6100763" y="1604963"/>
          <p14:tracePt t="174318" x="6016625" y="1604963"/>
          <p14:tracePt t="174326" x="5984875" y="1604963"/>
          <p14:tracePt t="174334" x="5962650" y="1604963"/>
          <p14:tracePt t="174342" x="5910263" y="1604963"/>
          <p14:tracePt t="174358" x="5878513" y="1604963"/>
          <p14:tracePt t="174366" x="5824538" y="1604963"/>
          <p14:tracePt t="174372" x="5803900" y="1604963"/>
          <p14:tracePt t="174380" x="5772150" y="1604963"/>
          <p14:tracePt t="174388" x="5749925" y="1604963"/>
          <p14:tracePt t="174396" x="5718175" y="1604963"/>
          <p14:tracePt t="174412" x="5697538" y="1584325"/>
          <p14:tracePt t="174420" x="5665788" y="1584325"/>
          <p14:tracePt t="174428" x="5643563" y="1584325"/>
          <p14:tracePt t="174436" x="5611813" y="1584325"/>
          <p14:tracePt t="174450" x="5591175" y="1584325"/>
          <p14:tracePt t="174458" x="5537200" y="1584325"/>
          <p14:tracePt t="174466" x="5505450" y="1604963"/>
          <p14:tracePt t="174474" x="5484813" y="1604963"/>
          <p14:tracePt t="174482" x="5453063" y="1604963"/>
          <p14:tracePt t="174490" x="5432425" y="1636713"/>
          <p14:tracePt t="174498" x="5378450" y="1636713"/>
          <p14:tracePt t="174514" x="5326063" y="1636713"/>
          <p14:tracePt t="174520" x="5272088" y="1658938"/>
          <p14:tracePt t="174528" x="5240338" y="1658938"/>
          <p14:tracePt t="174537" x="5208588" y="1658938"/>
          <p14:tracePt t="174544" x="5187950" y="1658938"/>
          <p14:tracePt t="174553" x="5154613" y="1658938"/>
          <p14:tracePt t="174568" x="5133975" y="1658938"/>
          <p14:tracePt t="174576" x="5102225" y="1658938"/>
          <p14:tracePt t="174584" x="5081588" y="1658938"/>
          <p14:tracePt t="174598" x="5048250" y="1658938"/>
          <p14:tracePt t="174614" x="5027613" y="1658938"/>
          <p14:tracePt t="174630" x="4995863" y="1658938"/>
          <p14:tracePt t="174638" x="4975225" y="1690688"/>
          <p14:tracePt t="174646" x="4943475" y="1690688"/>
          <p14:tracePt t="174662" x="4921250" y="1690688"/>
          <p14:tracePt t="174676" x="4889500" y="1690688"/>
          <p14:tracePt t="174684" x="4868863" y="1690688"/>
          <p14:tracePt t="174692" x="4837113" y="1690688"/>
          <p14:tracePt t="174716" x="4814888" y="1690688"/>
          <p14:tracePt t="174733" x="4783138" y="1690688"/>
          <p14:tracePt t="174746" x="4762500" y="1690688"/>
          <p14:tracePt t="174762" x="4730750" y="1690688"/>
          <p14:tracePt t="174778" x="4708525" y="1690688"/>
          <p14:tracePt t="174795" x="4676775" y="1690688"/>
          <p14:tracePt t="174816" x="4656138" y="1690688"/>
          <p14:tracePt t="174832" x="4624388" y="1690688"/>
          <p14:tracePt t="174848" x="4602163" y="1690688"/>
          <p14:tracePt t="174864" x="4570413" y="1690688"/>
          <p14:tracePt t="174880" x="4549775" y="1690688"/>
          <p14:tracePt t="174903" x="4518025" y="1690688"/>
          <p14:tracePt t="174918" x="4495800" y="1690688"/>
          <p14:tracePt t="174934" x="4464050" y="1690688"/>
          <p14:tracePt t="174956" x="4443413" y="1690688"/>
          <p14:tracePt t="174980" x="4411663" y="1690688"/>
          <p14:tracePt t="174996" x="4389438" y="1690688"/>
          <p14:tracePt t="175020" x="4357688" y="1690688"/>
          <p14:tracePt t="175042" x="4325938" y="1690688"/>
          <p14:tracePt t="175058" x="4305300" y="1690688"/>
          <p14:tracePt t="175074" x="4273550" y="1690688"/>
          <p14:tracePt t="175678" x="4273550" y="1711325"/>
          <p14:tracePt t="175686" x="4305300" y="1711325"/>
          <p14:tracePt t="175695" x="4305300" y="1743075"/>
          <p14:tracePt t="175708" x="4325938" y="1743075"/>
          <p14:tracePt t="175724" x="4325938" y="1765300"/>
          <p14:tracePt t="175732" x="4357688" y="1765300"/>
          <p14:tracePt t="175749" x="4357688" y="1797050"/>
          <p14:tracePt t="175778" x="4389438" y="1797050"/>
          <p14:tracePt t="175795" x="4389438" y="1817688"/>
          <p14:tracePt t="175810" x="4411663" y="1817688"/>
          <p14:tracePt t="175834" x="4443413" y="1849438"/>
          <p14:tracePt t="175856" x="4464050" y="1871663"/>
          <p14:tracePt t="175872" x="4495800" y="1871663"/>
          <p14:tracePt t="175880" x="4495800" y="1903413"/>
          <p14:tracePt t="175896" x="4518025" y="1903413"/>
          <p14:tracePt t="175912" x="4549775" y="1903413"/>
          <p14:tracePt t="175926" x="4570413" y="1903413"/>
          <p14:tracePt t="175942" x="4602163" y="1903413"/>
          <p14:tracePt t="175958" x="4624388" y="1903413"/>
          <p14:tracePt t="175982" x="4656138" y="1903413"/>
          <p14:tracePt t="175996" x="4676775" y="1903413"/>
          <p14:tracePt t="176012" x="4708525" y="1903413"/>
          <p14:tracePt t="176020" x="4708525" y="1924050"/>
          <p14:tracePt t="176037" x="4730750" y="1924050"/>
          <p14:tracePt t="176052" x="4762500" y="1924050"/>
          <p14:tracePt t="176082" x="4783138" y="1924050"/>
          <p14:tracePt t="176090" x="4814888" y="1924050"/>
          <p14:tracePt t="176099" x="4814888" y="1955800"/>
          <p14:tracePt t="176106" x="4837113" y="1955800"/>
          <p14:tracePt t="176122" x="4868863" y="1955800"/>
          <p14:tracePt t="176138" x="4889500" y="1955800"/>
          <p14:tracePt t="176160" x="4921250" y="1955800"/>
          <p14:tracePt t="176176" x="4943475" y="1955800"/>
          <p14:tracePt t="176192" x="4975225" y="1978025"/>
          <p14:tracePt t="176214" x="4995863" y="1978025"/>
          <p14:tracePt t="176230" x="4995863" y="2009775"/>
          <p14:tracePt t="176254" x="5027613" y="2009775"/>
          <p14:tracePt t="176640" x="5048250" y="2030413"/>
          <p14:tracePt t="176656" x="5081588" y="2030413"/>
          <p14:tracePt t="176670" x="5102225" y="2030413"/>
          <p14:tracePt t="176756" x="5102225" y="2009775"/>
          <p14:tracePt t="176764" x="5133975" y="2009775"/>
          <p14:tracePt t="176772" x="5133975" y="1978025"/>
          <p14:tracePt t="176780" x="5154613" y="1978025"/>
          <p14:tracePt t="176796" x="5154613" y="1955800"/>
          <p14:tracePt t="176888" x="5187950" y="1955800"/>
          <p14:tracePt t="176896" x="5187950" y="1978025"/>
          <p14:tracePt t="176904" x="5208588" y="1978025"/>
          <p14:tracePt t="176928" x="5208588" y="2009775"/>
          <p14:tracePt t="177002" x="5240338" y="2009775"/>
          <p14:tracePt t="177028" x="5272088" y="2009775"/>
          <p14:tracePt t="177052" x="5292725" y="2009775"/>
          <p14:tracePt t="177060" x="5292725" y="2030413"/>
          <p14:tracePt t="177068" x="5326063" y="2030413"/>
          <p14:tracePt t="177084" x="5346700" y="2062163"/>
          <p14:tracePt t="177092" x="5378450" y="2062163"/>
          <p14:tracePt t="177100" x="5378450" y="2093913"/>
          <p14:tracePt t="177106" x="5432425" y="2093913"/>
          <p14:tracePt t="177114" x="5453063" y="2116138"/>
          <p14:tracePt t="177122" x="5484813" y="2147888"/>
          <p14:tracePt t="177138" x="5505450" y="2147888"/>
          <p14:tracePt t="177162" x="5537200" y="2147888"/>
          <p14:tracePt t="177400" x="5505450" y="2147888"/>
          <p14:tracePt t="177414" x="5484813" y="2147888"/>
          <p14:tracePt t="177422" x="5453063" y="2147888"/>
          <p14:tracePt t="177430" x="5432425" y="2116138"/>
          <p14:tracePt t="177446" x="5346700" y="2093913"/>
          <p14:tracePt t="177454" x="5326063" y="2062163"/>
          <p14:tracePt t="177462" x="5240338" y="2030413"/>
          <p14:tracePt t="177470" x="5208588" y="2030413"/>
          <p14:tracePt t="177476" x="5154613" y="2009775"/>
          <p14:tracePt t="177492" x="5133975" y="1978025"/>
          <p14:tracePt t="177508" x="5102225" y="1978025"/>
          <p14:tracePt t="177524" x="5102225" y="1955800"/>
          <p14:tracePt t="177532" x="5081588" y="1955800"/>
          <p14:tracePt t="177562" x="5048250" y="1955800"/>
          <p14:tracePt t="177578" x="5027613" y="1955800"/>
          <p14:tracePt t="177594" x="4995863" y="1955800"/>
          <p14:tracePt t="177610" x="4975225" y="1955800"/>
          <p14:tracePt t="177618" x="4975225" y="1978025"/>
          <p14:tracePt t="177653" x="4943475" y="1978025"/>
          <p14:tracePt t="177688" x="4921250" y="1978025"/>
          <p14:tracePt t="177754" x="4921250" y="1955800"/>
          <p14:tracePt t="177784" x="4889500" y="1955800"/>
          <p14:tracePt t="177914" x="4868863" y="1955800"/>
          <p14:tracePt t="177928" x="4837113" y="1955800"/>
          <p14:tracePt t="177953" x="4814888" y="1955800"/>
          <p14:tracePt t="177968" x="4783138" y="1955800"/>
          <p14:tracePt t="178026" x="4762500" y="1955800"/>
          <p14:tracePt t="178054" x="4762500" y="1924050"/>
          <p14:tracePt t="178088" x="4762500" y="1903413"/>
          <p14:tracePt t="178112" x="4762500" y="1871663"/>
          <p14:tracePt t="178210" x="4783138" y="1871663"/>
          <p14:tracePt t="178216" x="4814888" y="1903413"/>
          <p14:tracePt t="178224" x="4837113" y="1903413"/>
          <p14:tracePt t="178232" x="4868863" y="1903413"/>
          <p14:tracePt t="178241" x="4889500" y="1924050"/>
          <p14:tracePt t="178248" x="4921250" y="1924050"/>
          <p14:tracePt t="178264" x="4943475" y="1924050"/>
          <p14:tracePt t="178280" x="4975225" y="1924050"/>
          <p14:tracePt t="178314" x="4995863" y="1924050"/>
          <p14:tracePt t="178330" x="5027613" y="1924050"/>
          <p14:tracePt t="178354" x="5048250" y="1924050"/>
          <p14:tracePt t="178368" x="5081588" y="1903413"/>
          <p14:tracePt t="178376" x="5102225" y="1903413"/>
          <p14:tracePt t="178392" x="5102225" y="1871663"/>
          <p14:tracePt t="178400" x="5133975" y="1871663"/>
          <p14:tracePt t="178458" x="5154613" y="1871663"/>
          <p14:tracePt t="178466" x="5154613" y="1849438"/>
          <p14:tracePt t="178474" x="5187950" y="1849438"/>
          <p14:tracePt t="178499" x="5208588" y="1849438"/>
          <p14:tracePt t="178505" x="5208588" y="1817688"/>
          <p14:tracePt t="178512" x="5240338" y="1817688"/>
          <p14:tracePt t="178618" x="5272088" y="1817688"/>
          <p14:tracePt t="178676" x="5292725" y="1817688"/>
          <p14:tracePt t="178700" x="5326063" y="1797050"/>
          <p14:tracePt t="178724" x="5346700" y="1797050"/>
          <p14:tracePt t="178738" x="5378450" y="1797050"/>
          <p14:tracePt t="178770" x="5399088" y="1797050"/>
          <p14:tracePt t="178794" x="5432425" y="1797050"/>
          <p14:tracePt t="178808" x="5453063" y="1817688"/>
          <p14:tracePt t="178824" x="5484813" y="1817688"/>
          <p14:tracePt t="178840" x="5505450" y="1817688"/>
          <p14:tracePt t="178848" x="5505450" y="1849438"/>
          <p14:tracePt t="178872" x="5537200" y="1849438"/>
          <p14:tracePt t="178878" x="5537200" y="1871663"/>
          <p14:tracePt t="178886" x="5559425" y="1871663"/>
          <p14:tracePt t="178910" x="5591175" y="1871663"/>
          <p14:tracePt t="178926" x="5591175" y="1903413"/>
          <p14:tracePt t="178956" x="5611813" y="1903413"/>
          <p14:tracePt t="178972" x="5611813" y="1924050"/>
          <p14:tracePt t="178980" x="5643563" y="1924050"/>
          <p14:tracePt t="179020" x="5643563" y="1955800"/>
          <p14:tracePt t="179026" x="5665788" y="1955800"/>
          <p14:tracePt t="179042" x="5697538" y="1955800"/>
          <p14:tracePt t="179050" x="5697538" y="1978025"/>
          <p14:tracePt t="179074" x="5718175" y="1978025"/>
          <p14:tracePt t="179099" x="5718175" y="2009775"/>
          <p14:tracePt t="179104" x="5749925" y="2009775"/>
          <p14:tracePt t="179148" x="5772150" y="2009775"/>
          <p14:tracePt t="179172" x="5803900" y="2030413"/>
          <p14:tracePt t="179218" x="5824538" y="2030413"/>
          <p14:tracePt t="179260" x="5856288" y="2030413"/>
          <p14:tracePt t="179284" x="5856288" y="2062163"/>
          <p14:tracePt t="179374" x="5856288" y="2093913"/>
          <p14:tracePt t="179412" x="5856288" y="2116138"/>
          <p14:tracePt t="179436" x="5856288" y="2147888"/>
          <p14:tracePt t="179444" x="5824538" y="2147888"/>
          <p14:tracePt t="179468" x="5824538" y="2168525"/>
          <p14:tracePt t="179502" x="5803900" y="2200275"/>
          <p14:tracePt t="179518" x="5772150" y="2200275"/>
          <p14:tracePt t="179526" x="5772150" y="2222500"/>
          <p14:tracePt t="179534" x="5749925" y="2222500"/>
          <p14:tracePt t="179540" x="5718175" y="2254250"/>
          <p14:tracePt t="179564" x="5697538" y="2254250"/>
          <p14:tracePt t="179588" x="5665788" y="2274888"/>
          <p14:tracePt t="179612" x="5643563" y="2274888"/>
          <p14:tracePt t="179626" x="5611813" y="2274888"/>
          <p14:tracePt t="179650" x="5591175" y="2274888"/>
          <p14:tracePt t="179658" x="5559425" y="2274888"/>
          <p14:tracePt t="179666" x="5537200" y="2254250"/>
          <p14:tracePt t="179674" x="5505450" y="2254250"/>
          <p14:tracePt t="179682" x="5484813" y="2222500"/>
          <p14:tracePt t="179688" x="5399088" y="2200275"/>
          <p14:tracePt t="179696" x="5346700" y="2168525"/>
          <p14:tracePt t="179704" x="5292725" y="2147888"/>
          <p14:tracePt t="179712" x="5208588" y="2116138"/>
          <p14:tracePt t="179720" x="5133975" y="2116138"/>
          <p14:tracePt t="179728" x="5081588" y="2093913"/>
          <p14:tracePt t="179736" x="5027613" y="2093913"/>
          <p14:tracePt t="179744" x="4995863" y="2062163"/>
          <p14:tracePt t="179752" x="4975225" y="2062163"/>
          <p14:tracePt t="179758" x="4975225" y="2030413"/>
          <p14:tracePt t="179766" x="4943475" y="2030413"/>
          <p14:tracePt t="179774" x="4921250" y="2030413"/>
          <p14:tracePt t="179790" x="4889500" y="2009775"/>
          <p14:tracePt t="179798" x="4868863" y="2009775"/>
          <p14:tracePt t="179814" x="4837113" y="1978025"/>
          <p14:tracePt t="179822" x="4814888" y="1978025"/>
          <p14:tracePt t="179830" x="4783138" y="1978025"/>
          <p14:tracePt t="179836" x="4762500" y="1955800"/>
          <p14:tracePt t="179852" x="4730750" y="1955800"/>
          <p14:tracePt t="179860" x="4708525" y="1955800"/>
          <p14:tracePt t="179868" x="4676775" y="1924050"/>
          <p14:tracePt t="179876" x="4656138" y="1924050"/>
          <p14:tracePt t="179892" x="4656138" y="1903413"/>
          <p14:tracePt t="179900" x="4624388" y="1903413"/>
          <p14:tracePt t="179914" x="4602163" y="1871663"/>
          <p14:tracePt t="179938" x="4570413" y="1871663"/>
          <p14:tracePt t="179954" x="4549775" y="1849438"/>
          <p14:tracePt t="179970" x="4518025" y="1817688"/>
          <p14:tracePt t="179984" x="4495800" y="1817688"/>
          <p14:tracePt t="179992" x="4495800" y="1797050"/>
          <p14:tracePt t="180000" x="4464050" y="1797050"/>
          <p14:tracePt t="180016" x="4443413" y="1765300"/>
          <p14:tracePt t="180040" x="4411663" y="1765300"/>
          <p14:tracePt t="180048" x="4411663" y="1743075"/>
          <p14:tracePt t="180062" x="4389438" y="1743075"/>
          <p14:tracePt t="180070" x="4389438" y="1711325"/>
          <p14:tracePt t="180094" x="4357688" y="1711325"/>
          <p14:tracePt t="180110" x="4357688" y="1690688"/>
          <p14:tracePt t="180126" x="4325938" y="1690688"/>
          <p14:tracePt t="180133" x="4325938" y="1658938"/>
          <p14:tracePt t="180148" x="4305300" y="1658938"/>
          <p14:tracePt t="180157" x="4305300" y="1636713"/>
          <p14:tracePt t="180164" x="4273550" y="1636713"/>
          <p14:tracePt t="180312" x="4305300" y="1636713"/>
          <p14:tracePt t="180320" x="4305300" y="1658938"/>
          <p14:tracePt t="180337" x="4305300" y="1690688"/>
          <p14:tracePt t="180352" x="4325938" y="1690688"/>
          <p14:tracePt t="180358" x="4325938" y="1711325"/>
          <p14:tracePt t="180376" x="4357688" y="1743075"/>
          <p14:tracePt t="180398" x="4357688" y="1765300"/>
          <p14:tracePt t="180406" x="4389438" y="1765300"/>
          <p14:tracePt t="180422" x="4389438" y="1797050"/>
          <p14:tracePt t="180428" x="4411663" y="1797050"/>
          <p14:tracePt t="180444" x="4411663" y="1817688"/>
          <p14:tracePt t="180452" x="4443413" y="1817688"/>
          <p14:tracePt t="180460" x="4443413" y="1849438"/>
          <p14:tracePt t="180468" x="4464050" y="1849438"/>
          <p14:tracePt t="180476" x="4464050" y="1871663"/>
          <p14:tracePt t="180484" x="4495800" y="1871663"/>
          <p14:tracePt t="180498" x="4518025" y="1903413"/>
          <p14:tracePt t="180522" x="4549775" y="1903413"/>
          <p14:tracePt t="180530" x="4549775" y="1924050"/>
          <p14:tracePt t="180538" x="4570413" y="1924050"/>
          <p14:tracePt t="180554" x="4570413" y="1955800"/>
          <p14:tracePt t="180562" x="4602163" y="1955800"/>
          <p14:tracePt t="180576" x="4624388" y="1978025"/>
          <p14:tracePt t="180592" x="4656138" y="1978025"/>
          <p14:tracePt t="180608" x="4676775" y="1978025"/>
          <p14:tracePt t="180616" x="4676775" y="2009775"/>
          <p14:tracePt t="180632" x="4708525" y="2009775"/>
          <p14:tracePt t="180640" x="4730750" y="2030413"/>
          <p14:tracePt t="180646" x="4762500" y="2030413"/>
          <p14:tracePt t="180662" x="4783138" y="2062163"/>
          <p14:tracePt t="180678" x="4814888" y="2062163"/>
          <p14:tracePt t="180694" x="4837113" y="2093913"/>
          <p14:tracePt t="180710" x="4868863" y="2093913"/>
          <p14:tracePt t="180724" x="4868863" y="2116138"/>
          <p14:tracePt t="180732" x="4889500" y="2116138"/>
          <p14:tracePt t="180740" x="4943475" y="2116138"/>
          <p14:tracePt t="180749" x="4975225" y="2147888"/>
          <p14:tracePt t="180756" x="4995863" y="2147888"/>
          <p14:tracePt t="180764" x="5048250" y="2168525"/>
          <p14:tracePt t="180772" x="5081588" y="2168525"/>
          <p14:tracePt t="180780" x="5102225" y="2168525"/>
          <p14:tracePt t="180796" x="5133975" y="2168525"/>
          <p14:tracePt t="180802" x="5133975" y="2200275"/>
          <p14:tracePt t="180834" x="5154613" y="2200275"/>
          <p14:tracePt t="180858" x="5154613" y="2222500"/>
          <p14:tracePt t="180866" x="5187950" y="2222500"/>
          <p14:tracePt t="180888" x="5208588" y="2222500"/>
          <p14:tracePt t="180904" x="5240338" y="2254250"/>
          <p14:tracePt t="180920" x="5272088" y="2254250"/>
          <p14:tracePt t="180928" x="5272088" y="2274888"/>
          <p14:tracePt t="180942" x="5292725" y="2274888"/>
          <p14:tracePt t="180966" x="5326063" y="2306638"/>
          <p14:tracePt t="180982" x="5346700" y="2306638"/>
          <p14:tracePt t="180999" x="5346700" y="2328863"/>
          <p14:tracePt t="181020" x="5378450" y="2328863"/>
          <p14:tracePt t="181037" x="5378450" y="2360613"/>
          <p14:tracePt t="181044" x="5399088" y="2360613"/>
          <p14:tracePt t="181060" x="5399088" y="2381250"/>
          <p14:tracePt t="181068" x="5432425" y="2381250"/>
          <p14:tracePt t="181082" x="5453063" y="2413000"/>
          <p14:tracePt t="181098" x="5484813" y="2413000"/>
          <p14:tracePt t="181114" x="5505450" y="2413000"/>
          <p14:tracePt t="181122" x="5505450" y="2435225"/>
          <p14:tracePt t="181156" x="5537200" y="2435225"/>
          <p14:tracePt t="181172" x="5537200" y="2466975"/>
          <p14:tracePt t="181180" x="5559425" y="2466975"/>
          <p14:tracePt t="181196" x="5591175" y="2466975"/>
          <p14:tracePt t="181204" x="5591175" y="2487613"/>
          <p14:tracePt t="181220" x="5611813" y="2487613"/>
          <p14:tracePt t="181250" x="5643563" y="2487613"/>
          <p14:tracePt t="181274" x="5643563" y="2519363"/>
          <p14:tracePt t="181282" x="5665788" y="2519363"/>
          <p14:tracePt t="181299" x="5697538" y="2519363"/>
          <p14:tracePt t="181328" x="5718175" y="2519363"/>
          <p14:tracePt t="181353" x="5749925" y="2519363"/>
          <p14:tracePt t="181368" x="5749925" y="2541588"/>
          <p14:tracePt t="181376" x="5772150" y="2541588"/>
          <p14:tracePt t="181390" x="5803900" y="2541588"/>
          <p14:tracePt t="181407" x="5824538" y="2541588"/>
          <p14:tracePt t="181422" x="5856288" y="2541588"/>
          <p14:tracePt t="181446" x="5878513" y="2541588"/>
          <p14:tracePt t="181460" x="5910263" y="2541588"/>
          <p14:tracePt t="181476" x="5930900" y="2519363"/>
          <p14:tracePt t="181484" x="5962650" y="2519363"/>
          <p14:tracePt t="181500" x="5984875" y="2519363"/>
          <p14:tracePt t="181524" x="6016625" y="2519363"/>
          <p14:tracePt t="181538" x="6016625" y="2487613"/>
          <p14:tracePt t="181562" x="6037263" y="2487613"/>
          <p14:tracePt t="181652" x="6037263" y="2466975"/>
          <p14:tracePt t="181672" x="6069013" y="2466975"/>
          <p14:tracePt t="181686" x="6069013" y="2435225"/>
          <p14:tracePt t="181703" x="6069013" y="2413000"/>
          <p14:tracePt t="181718" x="6100763" y="2381250"/>
          <p14:tracePt t="181742" x="6122988" y="2360613"/>
          <p14:tracePt t="181756" x="6122988" y="2328863"/>
          <p14:tracePt t="181764" x="6122988" y="2306638"/>
          <p14:tracePt t="181772" x="6122988" y="2274888"/>
          <p14:tracePt t="181788" x="6154738" y="2254250"/>
          <p14:tracePt t="181812" x="6154738" y="2222500"/>
          <p14:tracePt t="181826" x="6154738" y="2200275"/>
          <p14:tracePt t="181842" x="6154738" y="2168525"/>
          <p14:tracePt t="181858" x="6154738" y="2147888"/>
          <p14:tracePt t="181874" x="6154738" y="2116138"/>
          <p14:tracePt t="181896" x="6154738" y="2093913"/>
          <p14:tracePt t="181920" x="6154738" y="2062163"/>
          <p14:tracePt t="181937" x="6154738" y="2030413"/>
          <p14:tracePt t="181968" x="6154738" y="2009775"/>
          <p14:tracePt t="181982" x="6154738" y="1978025"/>
          <p14:tracePt t="181998" x="6154738" y="1955800"/>
          <p14:tracePt t="182022" x="6154738" y="1924050"/>
          <p14:tracePt t="182038" x="6122988" y="1903413"/>
          <p14:tracePt t="182060" x="6122988" y="1871663"/>
          <p14:tracePt t="182076" x="6122988" y="1849438"/>
          <p14:tracePt t="182100" x="6122988" y="1817688"/>
          <p14:tracePt t="182108" x="6100763" y="1817688"/>
          <p14:tracePt t="182116" x="6100763" y="1797050"/>
          <p14:tracePt t="182138" x="6100763" y="1765300"/>
          <p14:tracePt t="182162" x="6100763" y="1743075"/>
          <p14:tracePt t="182186" x="6100763" y="1711325"/>
          <p14:tracePt t="182216" x="6100763" y="1690688"/>
          <p14:tracePt t="182248" x="6100763" y="1658938"/>
          <p14:tracePt t="182294" x="6100763" y="1636713"/>
          <p14:tracePt t="182326" x="6069013" y="1636713"/>
          <p14:tracePt t="182396" x="6069013" y="1604963"/>
          <p14:tracePt t="182430" x="6037263" y="1604963"/>
          <p14:tracePt t="182454" x="6016625" y="1604963"/>
          <p14:tracePt t="182462" x="5984875" y="1604963"/>
          <p14:tracePt t="182478" x="5962650" y="1604963"/>
          <p14:tracePt t="182486" x="5930900" y="1604963"/>
          <p14:tracePt t="182492" x="5910263" y="1604963"/>
          <p14:tracePt t="182500" x="5878513" y="1584325"/>
          <p14:tracePt t="182516" x="5856288" y="1584325"/>
          <p14:tracePt t="182524" x="5824538" y="1584325"/>
          <p14:tracePt t="182540" x="5803900" y="1584325"/>
          <p14:tracePt t="182548" x="5772150" y="1584325"/>
          <p14:tracePt t="182556" x="5718175" y="1584325"/>
          <p14:tracePt t="182562" x="5697538" y="1604963"/>
          <p14:tracePt t="182570" x="5643563" y="1604963"/>
          <p14:tracePt t="182578" x="5591175" y="1604963"/>
          <p14:tracePt t="182586" x="5559425" y="1604963"/>
          <p14:tracePt t="182594" x="5537200" y="1636713"/>
          <p14:tracePt t="182603" x="5505450" y="1636713"/>
          <p14:tracePt t="182610" x="5453063" y="1636713"/>
          <p14:tracePt t="182618" x="5432425" y="1658938"/>
          <p14:tracePt t="182626" x="5399088" y="1658938"/>
          <p14:tracePt t="182632" x="5346700" y="1690688"/>
          <p14:tracePt t="182640" x="5326063" y="1690688"/>
          <p14:tracePt t="182648" x="5272088" y="1711325"/>
          <p14:tracePt t="182656" x="5208588" y="1743075"/>
          <p14:tracePt t="182664" x="5102225" y="1743075"/>
          <p14:tracePt t="182672" x="5027613" y="1765300"/>
          <p14:tracePt t="182680" x="4975225" y="1765300"/>
          <p14:tracePt t="182688" x="4921250" y="1797050"/>
          <p14:tracePt t="182696" x="4889500" y="1797050"/>
          <p14:tracePt t="182704" x="4868863" y="1797050"/>
          <p14:tracePt t="182711" x="4837113" y="1797050"/>
          <p14:tracePt t="182718" x="4814888" y="1797050"/>
          <p14:tracePt t="182734" x="4783138" y="1797050"/>
          <p14:tracePt t="182742" x="4762500" y="1797050"/>
          <p14:tracePt t="182758" x="4730750" y="1797050"/>
          <p14:tracePt t="182766" x="4708525" y="1817688"/>
          <p14:tracePt t="182788" x="4676775" y="1817688"/>
          <p14:tracePt t="182804" x="4656138" y="1817688"/>
          <p14:tracePt t="182812" x="4624388" y="1817688"/>
          <p14:tracePt t="182828" x="4602163" y="1817688"/>
          <p14:tracePt t="182837" x="4602163" y="1797050"/>
          <p14:tracePt t="182845" x="4570413" y="1797050"/>
          <p14:tracePt t="182866" x="4549775" y="1797050"/>
          <p14:tracePt t="182882" x="4518025" y="1797050"/>
          <p14:tracePt t="182898" x="4495800" y="1765300"/>
          <p14:tracePt t="182922" x="4464050" y="1765300"/>
          <p14:tracePt t="182936" x="4464050" y="1743075"/>
          <p14:tracePt t="182953" x="4443413" y="1743075"/>
          <p14:tracePt t="182976" x="4443413" y="1711325"/>
          <p14:tracePt t="182984" x="4411663" y="1711325"/>
          <p14:tracePt t="183462" x="4411663" y="1690688"/>
          <p14:tracePt t="183876" x="4443413" y="1690688"/>
          <p14:tracePt t="183898" x="4443413" y="1711325"/>
          <p14:tracePt t="183950" x="4464050" y="1711325"/>
          <p14:tracePt t="183958" x="4464050" y="1743075"/>
          <p14:tracePt t="183966" x="4495800" y="1743075"/>
          <p14:tracePt t="183981" x="4549775" y="1765300"/>
          <p14:tracePt t="183988" x="4570413" y="1797050"/>
          <p14:tracePt t="183996" x="4624388" y="1797050"/>
          <p14:tracePt t="184004" x="4656138" y="1817688"/>
          <p14:tracePt t="184012" x="4708525" y="1849438"/>
          <p14:tracePt t="184020" x="4783138" y="1849438"/>
          <p14:tracePt t="184028" x="4814888" y="1871663"/>
          <p14:tracePt t="184036" x="4889500" y="1903413"/>
          <p14:tracePt t="184042" x="4921250" y="1903413"/>
          <p14:tracePt t="184050" x="4943475" y="1924050"/>
          <p14:tracePt t="184058" x="4975225" y="1924050"/>
          <p14:tracePt t="184066" x="5027613" y="1955800"/>
          <p14:tracePt t="184074" x="5081588" y="1955800"/>
          <p14:tracePt t="184083" x="5133975" y="1978025"/>
          <p14:tracePt t="184090" x="5208588" y="1978025"/>
          <p14:tracePt t="184098" x="5272088" y="2009775"/>
          <p14:tracePt t="184106" x="5326063" y="2009775"/>
          <p14:tracePt t="184112" x="5378450" y="2030413"/>
          <p14:tracePt t="184120" x="5432425" y="2062163"/>
          <p14:tracePt t="184128" x="5484813" y="2093913"/>
          <p14:tracePt t="184136" x="5559425" y="2116138"/>
          <p14:tracePt t="184144" x="5591175" y="2147888"/>
          <p14:tracePt t="184152" x="5665788" y="2168525"/>
          <p14:tracePt t="184160" x="5749925" y="2200275"/>
          <p14:tracePt t="184168" x="5803900" y="2222500"/>
          <p14:tracePt t="184176" x="5878513" y="2254250"/>
          <p14:tracePt t="184184" x="5962650" y="2254250"/>
          <p14:tracePt t="184191" x="6016625" y="2274888"/>
          <p14:tracePt t="184199" x="6069013" y="2274888"/>
          <p14:tracePt t="184208" x="6154738" y="2274888"/>
          <p14:tracePt t="184216" x="6261100" y="2306638"/>
          <p14:tracePt t="184224" x="6313488" y="2306638"/>
          <p14:tracePt t="184230" x="6388100" y="2328863"/>
          <p14:tracePt t="184238" x="6442075" y="2328863"/>
          <p14:tracePt t="184246" x="6473825" y="2328863"/>
          <p14:tracePt t="184254" x="6473825" y="2360613"/>
          <p14:tracePt t="184260" x="6494463" y="2360613"/>
          <p14:tracePt t="184268" x="6548438" y="2381250"/>
          <p14:tracePt t="184276" x="6548438" y="2413000"/>
          <p14:tracePt t="184284" x="6580188" y="2413000"/>
          <p14:tracePt t="184292" x="6632575" y="2435225"/>
          <p14:tracePt t="184300" x="6632575" y="2466975"/>
          <p14:tracePt t="184308" x="6654800" y="2466975"/>
          <p14:tracePt t="184316" x="6686550" y="2487613"/>
          <p14:tracePt t="184333" x="6707188" y="2519363"/>
          <p14:tracePt t="184349" x="6738938" y="2519363"/>
          <p14:tracePt t="184357" x="6738938" y="2541588"/>
          <p14:tracePt t="184382" x="6759575" y="2573338"/>
          <p14:tracePt t="184399" x="6759575" y="2593975"/>
          <p14:tracePt t="184408" x="6792913" y="2593975"/>
          <p14:tracePt t="184416" x="6792913" y="2625725"/>
          <p14:tracePt t="184433" x="6813550" y="2647950"/>
          <p14:tracePt t="184441" x="6813550" y="2679700"/>
          <p14:tracePt t="184458" x="6845300" y="2700338"/>
          <p14:tracePt t="184472" x="6865938" y="2732088"/>
          <p14:tracePt t="184486" x="6865938" y="2763838"/>
          <p14:tracePt t="184494" x="6899275" y="2786063"/>
          <p14:tracePt t="184510" x="6899275" y="2817813"/>
          <p14:tracePt t="184518" x="6919913" y="2817813"/>
          <p14:tracePt t="184534" x="6951663" y="2838450"/>
          <p14:tracePt t="184549" x="6951663" y="2870200"/>
          <p14:tracePt t="184556" x="6983413" y="2870200"/>
          <p14:tracePt t="184572" x="6983413" y="2892425"/>
          <p14:tracePt t="184580" x="7004050" y="2892425"/>
          <p14:tracePt t="184588" x="7004050" y="2924175"/>
          <p14:tracePt t="184596" x="7037388" y="2924175"/>
          <p14:tracePt t="184604" x="7058025" y="2944813"/>
          <p14:tracePt t="184612" x="7089775" y="2944813"/>
          <p14:tracePt t="184620" x="7089775" y="2976563"/>
          <p14:tracePt t="184628" x="7110413" y="2976563"/>
          <p14:tracePt t="184644" x="7143750" y="2998788"/>
          <p14:tracePt t="184658" x="7164388" y="2998788"/>
          <p14:tracePt t="184674" x="7196138" y="3030538"/>
          <p14:tracePt t="184690" x="7216775" y="3030538"/>
          <p14:tracePt t="184704" x="7248525" y="3051175"/>
          <p14:tracePt t="184712" x="7270750" y="3051175"/>
          <p14:tracePt t="184720" x="7302500" y="3051175"/>
          <p14:tracePt t="184728" x="7354888" y="3082925"/>
          <p14:tracePt t="184736" x="7408863" y="3082925"/>
          <p14:tracePt t="184744" x="7461250" y="3082925"/>
          <p14:tracePt t="184753" x="7535863" y="3105150"/>
          <p14:tracePt t="184760" x="7567613" y="3136900"/>
          <p14:tracePt t="184768" x="7589838" y="3136900"/>
          <p14:tracePt t="184774" x="7621588" y="3136900"/>
          <p14:tracePt t="184782" x="7642225" y="3136900"/>
          <p14:tracePt t="184896" x="7642225" y="3157538"/>
          <p14:tracePt t="185018" x="7673975" y="3157538"/>
          <p14:tracePt t="185041" x="7696200" y="3157538"/>
          <p14:tracePt t="185048" x="7696200" y="3189288"/>
          <p14:tracePt t="185091" x="7727950" y="3189288"/>
          <p14:tracePt t="185098" x="7727950" y="3157538"/>
          <p14:tracePt t="185122" x="7748588" y="3157538"/>
          <p14:tracePt t="185130" x="7748588" y="3136900"/>
          <p14:tracePt t="185144" x="7780338" y="3105150"/>
          <p14:tracePt t="185160" x="7802563" y="3105150"/>
          <p14:tracePt t="185168" x="7802563" y="3082925"/>
          <p14:tracePt t="185184" x="7834313" y="3051175"/>
          <p14:tracePt t="185208" x="7834313" y="3030538"/>
          <p14:tracePt t="185230" x="7866063" y="3030538"/>
          <p14:tracePt t="185254" x="7866063" y="2998788"/>
          <p14:tracePt t="185374" x="7886700" y="2998788"/>
          <p14:tracePt t="185386" x="7886700" y="2976563"/>
          <p14:tracePt t="185410" x="7918450" y="2976563"/>
          <p14:tracePt t="185434" x="7940675" y="2976563"/>
          <p14:tracePt t="185457" x="7972425" y="2976563"/>
          <p14:tracePt t="185472" x="7993063" y="2976563"/>
          <p14:tracePt t="185488" x="8024813" y="2976563"/>
          <p14:tracePt t="185510" x="8047038" y="2944813"/>
          <p14:tracePt t="186224" x="8047038" y="2976563"/>
          <p14:tracePt t="186240" x="8078788" y="2976563"/>
          <p14:tracePt t="186349" x="8078788" y="2998788"/>
          <p14:tracePt t="186356" x="8099425" y="2998788"/>
          <p14:tracePt t="186394" x="8131175" y="2998788"/>
          <p14:tracePt t="186668" x="8131175" y="3030538"/>
          <p14:tracePt t="186686" x="8153400" y="3030538"/>
          <p14:tracePt t="186780" x="8185150" y="3030538"/>
          <p14:tracePt t="186854" x="8185150" y="3051175"/>
          <p14:tracePt t="188256" x="8205788" y="3051175"/>
          <p14:tracePt t="188284" x="8237538" y="3051175"/>
          <p14:tracePt t="188308" x="8259763" y="3051175"/>
          <p14:tracePt t="188330" x="8291513" y="3051175"/>
          <p14:tracePt t="188346" x="8312150" y="3051175"/>
          <p14:tracePt t="188362" x="8343900" y="3051175"/>
          <p14:tracePt t="188386" x="8366125" y="3051175"/>
          <p14:tracePt t="188408" x="8397875" y="3051175"/>
          <p14:tracePt t="188432" x="8418513" y="3051175"/>
          <p14:tracePt t="188456" x="8450263" y="3051175"/>
          <p14:tracePt t="188470" x="8470900" y="3051175"/>
          <p14:tracePt t="188494" x="8504238" y="3051175"/>
          <p14:tracePt t="188522" x="8524875" y="3051175"/>
          <p14:tracePt t="188600" x="8556625" y="3051175"/>
          <p14:tracePt t="188622" x="8577263" y="3051175"/>
          <p14:tracePt t="188688" x="8610600" y="3051175"/>
          <p14:tracePt t="188736" x="8631238" y="3051175"/>
          <p14:tracePt t="188832" x="8662988" y="3051175"/>
          <p14:tracePt t="188849" x="8683625" y="3051175"/>
          <p14:tracePt t="188864" x="8715375" y="3051175"/>
          <p14:tracePt t="188892" x="8748713" y="3051175"/>
          <p14:tracePt t="188934" x="8769350" y="3051175"/>
          <p14:tracePt t="188965" x="8801100" y="3051175"/>
          <p14:tracePt t="188988" x="8821738" y="3051175"/>
          <p14:tracePt t="189016" x="8821738" y="3082925"/>
          <p14:tracePt t="189078" x="8855075" y="3082925"/>
          <p14:tracePt t="189114" x="8875713" y="3082925"/>
          <p14:tracePt t="189128" x="8907463" y="3082925"/>
          <p14:tracePt t="189153" x="8928100" y="3082925"/>
          <p14:tracePt t="189296" x="8959850" y="3082925"/>
          <p14:tracePt t="189644" x="8982075" y="3082925"/>
          <p14:tracePt t="189650" x="9013825" y="3082925"/>
          <p14:tracePt t="189666" x="9034463" y="3082925"/>
          <p14:tracePt t="189682" x="9066213" y="3082925"/>
          <p14:tracePt t="189698" x="9088438" y="3082925"/>
          <p14:tracePt t="189707" x="9120188" y="3082925"/>
          <p14:tracePt t="189720" x="9172575" y="3082925"/>
          <p14:tracePt t="189728" x="9172575" y="3105150"/>
          <p14:tracePt t="189736" x="9194800" y="3105150"/>
          <p14:tracePt t="189745" x="9226550" y="3105150"/>
          <p14:tracePt t="189760" x="9247188" y="3105150"/>
          <p14:tracePt t="189784" x="9278938" y="3105150"/>
          <p14:tracePt t="189798" x="9301163" y="3105150"/>
          <p14:tracePt t="189806" x="9332913" y="3136900"/>
          <p14:tracePt t="189822" x="9385300" y="3136900"/>
          <p14:tracePt t="189830" x="9407525" y="3136900"/>
          <p14:tracePt t="189846" x="9439275" y="3136900"/>
          <p14:tracePt t="189868" x="9459913" y="3136900"/>
          <p14:tracePt t="190672" x="9491663" y="3136900"/>
          <p14:tracePt t="190726" x="9513888" y="3136900"/>
          <p14:tracePt t="190742" x="9545638" y="3136900"/>
          <p14:tracePt t="190757" x="9566275" y="3136900"/>
          <p14:tracePt t="190780" x="9598025" y="3136900"/>
          <p14:tracePt t="190854" x="9629775" y="3136900"/>
          <p14:tracePt t="190870" x="9652000" y="3136900"/>
          <p14:tracePt t="190900" x="9683750" y="3136900"/>
          <p14:tracePt t="191894" x="9652000" y="3136900"/>
          <p14:tracePt t="191910" x="9629775" y="3136900"/>
          <p14:tracePt t="191934" x="9598025" y="3136900"/>
          <p14:tracePt t="191949" x="9566275" y="3136900"/>
          <p14:tracePt t="191964" x="9545638" y="3136900"/>
          <p14:tracePt t="191980" x="9513888" y="3136900"/>
          <p14:tracePt t="192038" x="9491663" y="3136900"/>
          <p14:tracePt t="192062" x="9459913" y="3136900"/>
          <p14:tracePt t="192078" x="9439275" y="3157538"/>
          <p14:tracePt t="192092" x="9407525" y="3157538"/>
          <p14:tracePt t="192108" x="9385300" y="3157538"/>
          <p14:tracePt t="192132" x="9353550" y="3157538"/>
          <p14:tracePt t="192148" x="9332913" y="3157538"/>
          <p14:tracePt t="192162" x="9301163" y="3157538"/>
          <p14:tracePt t="192198" x="9278938" y="3157538"/>
          <p14:tracePt t="192584" x="9247188" y="3157538"/>
          <p14:tracePt t="192600" x="9194800" y="3136900"/>
          <p14:tracePt t="192607" x="9088438" y="3136900"/>
          <p14:tracePt t="192616" x="9013825" y="3136900"/>
          <p14:tracePt t="192622" x="8907463" y="3136900"/>
          <p14:tracePt t="192630" x="8769350" y="3136900"/>
          <p14:tracePt t="192638" x="8631238" y="3136900"/>
          <p14:tracePt t="192646" x="8524875" y="3136900"/>
          <p14:tracePt t="192654" x="8397875" y="3157538"/>
          <p14:tracePt t="192662" x="8259763" y="3189288"/>
          <p14:tracePt t="192670" x="8099425" y="3211513"/>
          <p14:tracePt t="192676" x="7993063" y="3243263"/>
          <p14:tracePt t="192684" x="7802563" y="3243263"/>
          <p14:tracePt t="192692" x="7673975" y="3211513"/>
          <p14:tracePt t="192700" x="7515225" y="3157538"/>
          <p14:tracePt t="192708" x="7354888" y="3157538"/>
          <p14:tracePt t="192716" x="7164388" y="3157538"/>
          <p14:tracePt t="192724" x="6983413" y="3157538"/>
          <p14:tracePt t="192732" x="6792913" y="3189288"/>
          <p14:tracePt t="192741" x="6580188" y="3211513"/>
          <p14:tracePt t="192748" x="6335713" y="3263900"/>
          <p14:tracePt t="192754" x="6100763" y="3263900"/>
          <p14:tracePt t="192762" x="5824538" y="3263900"/>
          <p14:tracePt t="192770" x="5537200" y="3295650"/>
          <p14:tracePt t="192778" x="5272088" y="3295650"/>
          <p14:tracePt t="192786" x="4975225" y="3263900"/>
          <p14:tracePt t="192794" x="4676775" y="3263900"/>
          <p14:tracePt t="192802" x="4411663" y="3243263"/>
          <p14:tracePt t="192810" x="4198938" y="3211513"/>
          <p14:tracePt t="192816" x="4006850" y="3211513"/>
          <p14:tracePt t="192824" x="3848100" y="3189288"/>
          <p14:tracePt t="192832" x="3741738" y="3157538"/>
          <p14:tracePt t="192841" x="3635375" y="3157538"/>
          <p14:tracePt t="192849" x="3508375" y="3157538"/>
          <p14:tracePt t="192857" x="3370263" y="3157538"/>
          <p14:tracePt t="192865" x="3232150" y="3157538"/>
          <p14:tracePt t="192872" x="3103563" y="3157538"/>
          <p14:tracePt t="192880" x="2997200" y="3211513"/>
          <p14:tracePt t="192888" x="2859088" y="3211513"/>
          <p14:tracePt t="192894" x="2752725" y="3243263"/>
          <p14:tracePt t="192902" x="2678113" y="3243263"/>
          <p14:tracePt t="192910" x="2593975" y="3243263"/>
          <p14:tracePt t="192918" x="2508250" y="3243263"/>
          <p14:tracePt t="192926" x="2455863" y="3243263"/>
          <p14:tracePt t="192934" x="2401888" y="3243263"/>
          <p14:tracePt t="192958" x="2381250" y="3243263"/>
          <p14:tracePt t="192966" x="2381250" y="3211513"/>
          <p14:tracePt t="192972" x="2349500" y="3211513"/>
          <p14:tracePt t="192996" x="2327275" y="3211513"/>
          <p14:tracePt t="193098" x="2295525" y="3211513"/>
          <p14:tracePt t="193172" x="2327275" y="3211513"/>
          <p14:tracePt t="193180" x="2327275" y="3189288"/>
          <p14:tracePt t="193246" x="2349500" y="3157538"/>
          <p14:tracePt t="193262" x="2381250" y="3157538"/>
          <p14:tracePt t="193268" x="2401888" y="3157538"/>
          <p14:tracePt t="193276" x="2433638" y="3157538"/>
          <p14:tracePt t="193284" x="2455863" y="3157538"/>
          <p14:tracePt t="193292" x="2487613" y="3157538"/>
          <p14:tracePt t="193300" x="2508250" y="3157538"/>
          <p14:tracePt t="193308" x="2540000" y="3157538"/>
          <p14:tracePt t="193316" x="2562225" y="3157538"/>
          <p14:tracePt t="193332" x="2593975" y="3136900"/>
          <p14:tracePt t="193346" x="2625725" y="3136900"/>
          <p14:tracePt t="193408" x="2646363" y="3136900"/>
          <p14:tracePt t="193518" x="2625725" y="3136900"/>
          <p14:tracePt t="193526" x="2593975" y="3105150"/>
          <p14:tracePt t="193534" x="2487613" y="3082925"/>
          <p14:tracePt t="193542" x="2433638" y="3082925"/>
          <p14:tracePt t="193550" x="2349500" y="3082925"/>
          <p14:tracePt t="193558" x="2274888" y="3082925"/>
          <p14:tracePt t="193564" x="2189163" y="3105150"/>
          <p14:tracePt t="193572" x="2114550" y="3105150"/>
          <p14:tracePt t="193580" x="2030413" y="3105150"/>
          <p14:tracePt t="193588" x="2008188" y="3105150"/>
          <p14:tracePt t="193596" x="2008188" y="3136900"/>
          <p14:tracePt t="193616" x="1976438" y="3136900"/>
          <p14:tracePt t="194492" x="1976438" y="3105150"/>
          <p14:tracePt t="194748" x="1976438" y="3136900"/>
          <p14:tracePt t="194816" x="1976438" y="3157538"/>
          <p14:tracePt t="194998" x="2008188" y="3157538"/>
          <p14:tracePt t="195026" x="2030413" y="3157538"/>
          <p14:tracePt t="195040" x="2062163" y="3157538"/>
          <p14:tracePt t="195057" x="2082800" y="3189288"/>
          <p14:tracePt t="195064" x="2114550" y="3189288"/>
          <p14:tracePt t="195072" x="2136775" y="3189288"/>
          <p14:tracePt t="195080" x="2168525" y="3189288"/>
          <p14:tracePt t="195096" x="2189163" y="3189288"/>
          <p14:tracePt t="195112" x="2220913" y="3189288"/>
          <p14:tracePt t="195118" x="2243138" y="3189288"/>
          <p14:tracePt t="195126" x="2274888" y="3189288"/>
          <p14:tracePt t="195142" x="2295525" y="3189288"/>
          <p14:tracePt t="195158" x="2327275" y="3189288"/>
          <p14:tracePt t="195166" x="2381250" y="3189288"/>
          <p14:tracePt t="195174" x="2455863" y="3189288"/>
          <p14:tracePt t="195182" x="2540000" y="3189288"/>
          <p14:tracePt t="195188" x="2593975" y="3189288"/>
          <p14:tracePt t="195196" x="2646363" y="3189288"/>
          <p14:tracePt t="195204" x="2700338" y="3189288"/>
          <p14:tracePt t="195212" x="2752725" y="3189288"/>
          <p14:tracePt t="195220" x="2806700" y="3189288"/>
          <p14:tracePt t="195228" x="2838450" y="3189288"/>
          <p14:tracePt t="195236" x="2913063" y="3189288"/>
          <p14:tracePt t="195244" x="2944813" y="3189288"/>
          <p14:tracePt t="195266" x="2965450" y="3189288"/>
          <p14:tracePt t="195282" x="2997200" y="3189288"/>
          <p14:tracePt t="195306" x="3019425" y="3189288"/>
          <p14:tracePt t="195314" x="3051175" y="3189288"/>
          <p14:tracePt t="195322" x="3071813" y="3189288"/>
          <p14:tracePt t="195330" x="3103563" y="3189288"/>
          <p14:tracePt t="195337" x="3125788" y="3157538"/>
          <p14:tracePt t="195344" x="3209925" y="3136900"/>
          <p14:tracePt t="195352" x="3263900" y="3105150"/>
          <p14:tracePt t="195360" x="3316288" y="3105150"/>
          <p14:tracePt t="195368" x="3316288" y="3082925"/>
          <p14:tracePt t="195376" x="3336925" y="3082925"/>
          <p14:tracePt t="195488" x="3370263" y="3082925"/>
          <p14:tracePt t="195496" x="3370263" y="3051175"/>
          <p14:tracePt t="195528" x="3390900" y="3051175"/>
          <p14:tracePt t="195722" x="3422650" y="3051175"/>
          <p14:tracePt t="195730" x="3422650" y="3030538"/>
          <p14:tracePt t="195738" x="3443288" y="3030538"/>
          <p14:tracePt t="195754" x="3443288" y="2998788"/>
          <p14:tracePt t="195762" x="3476625" y="2998788"/>
          <p14:tracePt t="195770" x="3476625" y="2976563"/>
          <p14:tracePt t="195776" x="3508375" y="2976563"/>
          <p14:tracePt t="195784" x="3529013" y="2944813"/>
          <p14:tracePt t="195792" x="3560763" y="2944813"/>
          <p14:tracePt t="195800" x="3560763" y="2924175"/>
          <p14:tracePt t="195808" x="3581400" y="2924175"/>
          <p14:tracePt t="195816" x="3581400" y="2892425"/>
          <p14:tracePt t="195824" x="3614738" y="2892425"/>
          <p14:tracePt t="195850" x="3635375" y="2892425"/>
          <p14:tracePt t="195899" x="3635375" y="2870200"/>
          <p14:tracePt t="195952" x="3667125" y="2870200"/>
          <p14:tracePt t="196030" x="3667125" y="2838450"/>
          <p14:tracePt t="196046" x="3635375" y="2817813"/>
          <p14:tracePt t="196062" x="3614738" y="2817813"/>
          <p14:tracePt t="196070" x="3614738" y="2786063"/>
          <p14:tracePt t="196084" x="3614738" y="2763838"/>
          <p14:tracePt t="196092" x="3581400" y="2763838"/>
          <p14:tracePt t="196100" x="3560763" y="2732088"/>
          <p14:tracePt t="196108" x="3560763" y="2679700"/>
          <p14:tracePt t="196116" x="3529013" y="2593975"/>
          <p14:tracePt t="196124" x="3508375" y="2519363"/>
          <p14:tracePt t="196132" x="3476625" y="2435225"/>
          <p14:tracePt t="196140" x="3443288" y="2360613"/>
          <p14:tracePt t="196146" x="3422650" y="2274888"/>
          <p14:tracePt t="196154" x="3390900" y="2222500"/>
          <p14:tracePt t="196164" x="3370263" y="2200275"/>
          <p14:tracePt t="196170" x="3336925" y="2147888"/>
          <p14:tracePt t="196178" x="3336925" y="2116138"/>
          <p14:tracePt t="196187" x="3316288" y="2093913"/>
          <p14:tracePt t="196210" x="3284538" y="2062163"/>
          <p14:tracePt t="196224" x="3284538" y="2030413"/>
          <p14:tracePt t="196232" x="3263900" y="2030413"/>
          <p14:tracePt t="196240" x="3263900" y="2009775"/>
          <p14:tracePt t="196256" x="3263900" y="1978025"/>
          <p14:tracePt t="196272" x="3232150" y="1955800"/>
          <p14:tracePt t="196288" x="3232150" y="1924050"/>
          <p14:tracePt t="196302" x="3209925" y="1924050"/>
          <p14:tracePt t="196310" x="3209925" y="1903413"/>
          <p14:tracePt t="196326" x="3209925" y="1871663"/>
          <p14:tracePt t="196334" x="3178175" y="1871663"/>
          <p14:tracePt t="196350" x="3178175" y="1849438"/>
          <p14:tracePt t="196358" x="3157538" y="1849438"/>
          <p14:tracePt t="196372" x="3157538" y="1817688"/>
          <p14:tracePt t="196380" x="3125788" y="1817688"/>
          <p14:tracePt t="196416" x="3125788" y="1797050"/>
          <p14:tracePt t="196424" x="3103563" y="1797050"/>
          <p14:tracePt t="196446" x="3071813" y="1765300"/>
          <p14:tracePt t="196462" x="3051175" y="1765300"/>
          <p14:tracePt t="196478" x="3019425" y="1765300"/>
          <p14:tracePt t="196486" x="2997200" y="1743075"/>
          <p14:tracePt t="196510" x="2965450" y="1743075"/>
          <p14:tracePt t="196516" x="2944813" y="1743075"/>
          <p14:tracePt t="196524" x="2913063" y="1711325"/>
          <p14:tracePt t="196540" x="2890838" y="1690688"/>
          <p14:tracePt t="196548" x="2859088" y="1690688"/>
          <p14:tracePt t="196556" x="2806700" y="1658938"/>
          <p14:tracePt t="196564" x="2732088" y="1636713"/>
          <p14:tracePt t="196573" x="2646363" y="1604963"/>
          <p14:tracePt t="196580" x="2562225" y="1604963"/>
          <p14:tracePt t="196588" x="2487613" y="1584325"/>
          <p14:tracePt t="196595" x="2433638" y="1552575"/>
          <p14:tracePt t="196603" x="2401888" y="1530350"/>
          <p14:tracePt t="196610" x="2349500" y="1530350"/>
          <p14:tracePt t="196626" x="2327275" y="1498600"/>
          <p14:tracePt t="196634" x="2295525" y="1498600"/>
          <p14:tracePt t="196642" x="2274888" y="1477963"/>
          <p14:tracePt t="196656" x="2243138" y="1477963"/>
          <p14:tracePt t="196664" x="2243138" y="1446213"/>
          <p14:tracePt t="196680" x="2220913" y="1446213"/>
          <p14:tracePt t="196696" x="2189163" y="1446213"/>
          <p14:tracePt t="196712" x="2168525" y="1446213"/>
          <p14:tracePt t="196720" x="2136775" y="1446213"/>
          <p14:tracePt t="196728" x="2114550" y="1446213"/>
          <p14:tracePt t="196734" x="2082800" y="1446213"/>
          <p14:tracePt t="196742" x="2030413" y="1446213"/>
          <p14:tracePt t="196750" x="2008188" y="1446213"/>
          <p14:tracePt t="196758" x="1976438" y="1446213"/>
          <p14:tracePt t="196774" x="1955800" y="1446213"/>
          <p14:tracePt t="196798" x="1924050" y="1446213"/>
          <p14:tracePt t="196806" x="1924050" y="1477963"/>
          <p14:tracePt t="196812" x="1903413" y="1477963"/>
          <p14:tracePt t="196820" x="1903413" y="1498600"/>
          <p14:tracePt t="196828" x="1870075" y="1498600"/>
          <p14:tracePt t="196836" x="1870075" y="1530350"/>
          <p14:tracePt t="196844" x="1849438" y="1530350"/>
          <p14:tracePt t="196852" x="1849438" y="1552575"/>
          <p14:tracePt t="196860" x="1817688" y="1584325"/>
          <p14:tracePt t="196868" x="1817688" y="1604963"/>
          <p14:tracePt t="196876" x="1797050" y="1604963"/>
          <p14:tracePt t="196884" x="1797050" y="1636713"/>
          <p14:tracePt t="196891" x="1763713" y="1658938"/>
          <p14:tracePt t="196906" x="1763713" y="1690688"/>
          <p14:tracePt t="196922" x="1763713" y="1711325"/>
          <p14:tracePt t="196930" x="1731963" y="1711325"/>
          <p14:tracePt t="196938" x="1731963" y="1743075"/>
          <p14:tracePt t="196960" x="1731963" y="1765300"/>
          <p14:tracePt t="196976" x="1731963" y="1797050"/>
          <p14:tracePt t="196992" x="1731963" y="1817688"/>
          <p14:tracePt t="197008" x="1711325" y="1849438"/>
          <p14:tracePt t="197024" x="1711325" y="1871663"/>
          <p14:tracePt t="197046" x="1711325" y="1903413"/>
          <p14:tracePt t="197054" x="1711325" y="1924050"/>
          <p14:tracePt t="197070" x="1711325" y="1955800"/>
          <p14:tracePt t="197086" x="1679575" y="1978025"/>
          <p14:tracePt t="197100" x="1679575" y="2009775"/>
          <p14:tracePt t="197124" x="1679575" y="2030413"/>
          <p14:tracePt t="197132" x="1679575" y="2062163"/>
          <p14:tracePt t="197148" x="1679575" y="2093913"/>
          <p14:tracePt t="197164" x="1679575" y="2116138"/>
          <p14:tracePt t="197178" x="1679575" y="2147888"/>
          <p14:tracePt t="197203" x="1679575" y="2168525"/>
          <p14:tracePt t="197218" x="1679575" y="2200275"/>
          <p14:tracePt t="197234" x="1679575" y="2222500"/>
          <p14:tracePt t="197248" x="1711325" y="2254250"/>
          <p14:tracePt t="197264" x="1711325" y="2274888"/>
          <p14:tracePt t="197288" x="1711325" y="2306638"/>
          <p14:tracePt t="197304" x="1711325" y="2328863"/>
          <p14:tracePt t="197318" x="1711325" y="2360613"/>
          <p14:tracePt t="197326" x="1731963" y="2360613"/>
          <p14:tracePt t="197334" x="1731963" y="2381250"/>
          <p14:tracePt t="197350" x="1731963" y="2413000"/>
          <p14:tracePt t="197358" x="1763713" y="2413000"/>
          <p14:tracePt t="197374" x="1763713" y="2435225"/>
          <p14:tracePt t="197494" x="1797050" y="2466975"/>
          <p14:tracePt t="197518" x="1817688" y="2519363"/>
          <p14:tracePt t="197526" x="1870075" y="2593975"/>
          <p14:tracePt t="197534" x="1924050" y="2700338"/>
          <p14:tracePt t="197540" x="2008188" y="2817813"/>
          <p14:tracePt t="197548" x="2082800" y="2944813"/>
          <p14:tracePt t="197556" x="2168525" y="3082925"/>
          <p14:tracePt t="197564" x="2220913" y="3189288"/>
          <p14:tracePt t="197572" x="2243138" y="3317875"/>
          <p14:tracePt t="197580" x="2274888" y="3487738"/>
          <p14:tracePt t="197588" x="2327275" y="3646488"/>
          <p14:tracePt t="197596" x="2327275" y="3827463"/>
          <p14:tracePt t="197604" x="2349500" y="4019550"/>
          <p14:tracePt t="197610" x="2349500" y="4210050"/>
          <p14:tracePt t="197618" x="2327275" y="4391025"/>
          <p14:tracePt t="197626" x="2327275" y="4497388"/>
          <p14:tracePt t="197634" x="2295525" y="4657725"/>
          <p14:tracePt t="197642" x="2295525" y="4741863"/>
          <p14:tracePt t="197650" x="2295525" y="4848225"/>
          <p14:tracePt t="197658" x="2295525" y="4954588"/>
          <p14:tracePt t="197666" x="2295525" y="5040313"/>
          <p14:tracePt t="197674" x="2295525" y="5146675"/>
          <p14:tracePt t="197680" x="2327275" y="5221288"/>
          <p14:tracePt t="197688" x="2349500" y="5273675"/>
          <p14:tracePt t="197696" x="2349500" y="5305425"/>
          <p14:tracePt t="197704" x="2349500" y="5327650"/>
          <p14:tracePt t="197720" x="2349500" y="5359400"/>
          <p14:tracePt t="197744" x="2349500" y="5380038"/>
          <p14:tracePt t="197814" x="2327275" y="5380038"/>
          <p14:tracePt t="197822" x="2327275" y="5411788"/>
          <p14:tracePt t="197830" x="2295525" y="5411788"/>
          <p14:tracePt t="197844" x="2274888" y="5411788"/>
          <p14:tracePt t="197852" x="2274888" y="5434013"/>
          <p14:tracePt t="197860" x="2243138" y="5434013"/>
          <p14:tracePt t="197876" x="2220913" y="5465763"/>
          <p14:tracePt t="197892" x="2220913" y="5497513"/>
          <p14:tracePt t="197900" x="2189163" y="5497513"/>
          <p14:tracePt t="197907" x="2189163" y="5518150"/>
          <p14:tracePt t="197922" x="2168525" y="5549900"/>
          <p14:tracePt t="197930" x="2168525" y="5572125"/>
          <p14:tracePt t="197938" x="2168525" y="5603875"/>
          <p14:tracePt t="197963" x="2168525" y="5624513"/>
          <p14:tracePt t="197988" x="2168525" y="5656263"/>
          <p14:tracePt t="198110" x="2168525" y="5624513"/>
          <p14:tracePt t="198118" x="2168525" y="5603875"/>
          <p14:tracePt t="198140" x="2168525" y="5572125"/>
          <p14:tracePt t="198157" x="2168525" y="5549900"/>
          <p14:tracePt t="198180" x="2168525" y="5518150"/>
          <p14:tracePt t="198196" x="2136775" y="5518150"/>
          <p14:tracePt t="198202" x="2136775" y="5497513"/>
          <p14:tracePt t="198210" x="2114550" y="5497513"/>
          <p14:tracePt t="198234" x="2114550" y="5465763"/>
          <p14:tracePt t="198250" x="2082800" y="5465763"/>
          <p14:tracePt t="198274" x="2082800" y="5434013"/>
          <p14:tracePt t="198280" x="2062163" y="5434013"/>
          <p14:tracePt t="198296" x="2030413" y="5434013"/>
          <p14:tracePt t="198312" x="2008188" y="5411788"/>
          <p14:tracePt t="198328" x="1976438" y="5380038"/>
          <p14:tracePt t="198337" x="1955800" y="5380038"/>
          <p14:tracePt t="198358" x="1924050" y="5380038"/>
          <p14:tracePt t="198418" x="1924050" y="5359400"/>
          <p14:tracePt t="198428" x="1955800" y="5359400"/>
          <p14:tracePt t="198445" x="2030413" y="5359400"/>
          <p14:tracePt t="198452" x="2114550" y="5359400"/>
          <p14:tracePt t="198460" x="2189163" y="5359400"/>
          <p14:tracePt t="198468" x="2295525" y="5359400"/>
          <p14:tracePt t="198476" x="2381250" y="5327650"/>
          <p14:tracePt t="198484" x="2487613" y="5327650"/>
          <p14:tracePt t="198492" x="2593975" y="5305425"/>
          <p14:tracePt t="198498" x="2678113" y="5305425"/>
          <p14:tracePt t="198506" x="2806700" y="5305425"/>
          <p14:tracePt t="198514" x="2944813" y="5305425"/>
          <p14:tracePt t="198522" x="3019425" y="5305425"/>
          <p14:tracePt t="198530" x="3125788" y="5305425"/>
          <p14:tracePt t="198538" x="3209925" y="5305425"/>
          <p14:tracePt t="198546" x="3284538" y="5305425"/>
          <p14:tracePt t="198554" x="3370263" y="5305425"/>
          <p14:tracePt t="198562" x="3443288" y="5327650"/>
          <p14:tracePt t="198568" x="3529013" y="5327650"/>
          <p14:tracePt t="198576" x="3635375" y="5359400"/>
          <p14:tracePt t="198584" x="3721100" y="5359400"/>
          <p14:tracePt t="198592" x="3794125" y="5327650"/>
          <p14:tracePt t="198600" x="3825875" y="5327650"/>
          <p14:tracePt t="198608" x="3848100" y="5327650"/>
          <p14:tracePt t="198662" x="3848100" y="5359400"/>
          <p14:tracePt t="198682" x="3794125" y="5359400"/>
          <p14:tracePt t="198690" x="3721100" y="5359400"/>
          <p14:tracePt t="198698" x="3635375" y="5359400"/>
          <p14:tracePt t="198707" x="3529013" y="5359400"/>
          <p14:tracePt t="198714" x="3422650" y="5380038"/>
          <p14:tracePt t="198720" x="3316288" y="5380038"/>
          <p14:tracePt t="198728" x="3209925" y="5380038"/>
          <p14:tracePt t="198736" x="3103563" y="5380038"/>
          <p14:tracePt t="198744" x="3019425" y="5380038"/>
          <p14:tracePt t="198752" x="2965450" y="5411788"/>
          <p14:tracePt t="198760" x="2913063" y="5411788"/>
          <p14:tracePt t="198768" x="2890838" y="5411788"/>
          <p14:tracePt t="198776" x="2890838" y="5434013"/>
          <p14:tracePt t="198850" x="2997200" y="5434013"/>
          <p14:tracePt t="198858" x="3071813" y="5465763"/>
          <p14:tracePt t="198864" x="3125788" y="5465763"/>
          <p14:tracePt t="198872" x="3209925" y="5465763"/>
          <p14:tracePt t="198881" x="3284538" y="5465763"/>
          <p14:tracePt t="198888" x="3336925" y="5465763"/>
          <p14:tracePt t="198896" x="3370263" y="5497513"/>
          <p14:tracePt t="198958" x="3370263" y="5518150"/>
          <p14:tracePt t="199220" x="3336925" y="5518150"/>
          <p14:tracePt t="199228" x="3284538" y="5465763"/>
          <p14:tracePt t="199236" x="3209925" y="5434013"/>
          <p14:tracePt t="199242" x="3125788" y="5411788"/>
          <p14:tracePt t="199250" x="3051175" y="5380038"/>
          <p14:tracePt t="199258" x="2913063" y="5305425"/>
          <p14:tracePt t="199266" x="2838450" y="5221288"/>
          <p14:tracePt t="199274" x="2732088" y="5114925"/>
          <p14:tracePt t="199282" x="2593975" y="4954588"/>
          <p14:tracePt t="199291" x="2433638" y="4741863"/>
          <p14:tracePt t="199299" x="2327275" y="4551363"/>
          <p14:tracePt t="199304" x="2168525" y="4264025"/>
          <p14:tracePt t="199312" x="2062163" y="3987800"/>
          <p14:tracePt t="199320" x="1955800" y="3700463"/>
          <p14:tracePt t="199328" x="1849438" y="3433763"/>
          <p14:tracePt t="199336" x="1797050" y="3243263"/>
          <p14:tracePt t="199344" x="1731963" y="3051175"/>
          <p14:tracePt t="199352" x="1731963" y="2944813"/>
          <p14:tracePt t="199360" x="1731963" y="2838450"/>
          <p14:tracePt t="199368" x="1763713" y="2763838"/>
          <p14:tracePt t="199374" x="1797050" y="2679700"/>
          <p14:tracePt t="199382" x="1817688" y="2593975"/>
          <p14:tracePt t="199391" x="1849438" y="2519363"/>
          <p14:tracePt t="199399" x="1870075" y="2466975"/>
          <p14:tracePt t="199407" x="1870075" y="2435225"/>
          <p14:tracePt t="199416" x="1903413" y="2381250"/>
          <p14:tracePt t="199424" x="1924050" y="2360613"/>
          <p14:tracePt t="199441" x="1955800" y="2328863"/>
          <p14:tracePt t="199449" x="1955800" y="2306638"/>
          <p14:tracePt t="199457" x="1976438" y="2306638"/>
          <p14:tracePt t="199466" x="1976438" y="2274888"/>
          <p14:tracePt t="199474" x="2008188" y="2222500"/>
          <p14:tracePt t="199483" x="2030413" y="2200275"/>
          <p14:tracePt t="199491" x="2062163" y="2147888"/>
          <p14:tracePt t="199507" x="2062163" y="2093913"/>
          <p14:tracePt t="199515" x="2082800" y="2009775"/>
          <p14:tracePt t="199516" x="2114550" y="1978025"/>
          <p14:tracePt t="199524" x="2136775" y="1903413"/>
          <p14:tracePt t="199533" x="2136775" y="1849438"/>
          <p14:tracePt t="199541" x="2168525" y="1765300"/>
          <p14:tracePt t="199549" x="2189163" y="1658938"/>
          <p14:tracePt t="199558" x="2189163" y="1552575"/>
          <p14:tracePt t="199566" x="2189163" y="1446213"/>
          <p14:tracePt t="199574" x="2189163" y="1339850"/>
          <p14:tracePt t="199583" x="2189163" y="1254125"/>
          <p14:tracePt t="199591" x="2189163" y="1179513"/>
          <p14:tracePt t="199599" x="2189163" y="1127125"/>
          <p14:tracePt t="199607" x="2189163" y="1041400"/>
          <p14:tracePt t="199608" x="2168525" y="1020763"/>
          <p14:tracePt t="199616" x="2168525" y="989013"/>
          <p14:tracePt t="199624" x="2136775" y="966788"/>
          <p14:tracePt t="199706" x="2168525" y="989013"/>
          <p14:tracePt t="199722" x="2189163" y="1041400"/>
          <p14:tracePt t="199730" x="2189163" y="1095375"/>
          <p14:tracePt t="199738" x="2189163" y="1147763"/>
          <p14:tracePt t="199744" x="2189163" y="1201738"/>
          <p14:tracePt t="199753" x="2189163" y="1308100"/>
          <p14:tracePt t="199760" x="2189163" y="1392238"/>
          <p14:tracePt t="199768" x="2168525" y="1498600"/>
          <p14:tracePt t="199776" x="2136775" y="1636713"/>
          <p14:tracePt t="199784" x="2114550" y="1765300"/>
          <p14:tracePt t="199792" x="2082800" y="1871663"/>
          <p14:tracePt t="199800" x="2030413" y="2009775"/>
          <p14:tracePt t="199808" x="2008188" y="2147888"/>
          <p14:tracePt t="199814" x="1976438" y="2274888"/>
          <p14:tracePt t="199822" x="1955800" y="2435225"/>
          <p14:tracePt t="199830" x="1924050" y="2573338"/>
          <p14:tracePt t="199838" x="1870075" y="2700338"/>
          <p14:tracePt t="199846" x="1870075" y="2817813"/>
          <p14:tracePt t="199854" x="1870075" y="2944813"/>
          <p14:tracePt t="199862" x="1870075" y="3030538"/>
          <p14:tracePt t="199870" x="1870075" y="3136900"/>
          <p14:tracePt t="199878" x="1903413" y="3211513"/>
          <p14:tracePt t="199886" x="1903413" y="3295650"/>
          <p14:tracePt t="199892" x="1903413" y="3370263"/>
          <p14:tracePt t="199900" x="1903413" y="3402013"/>
          <p14:tracePt t="199908" x="1903413" y="3433763"/>
          <p14:tracePt t="199932" x="1903413" y="3455988"/>
          <p14:tracePt t="200018" x="1903413" y="3349625"/>
          <p14:tracePt t="200026" x="1924050" y="3263900"/>
          <p14:tracePt t="200034" x="1924050" y="3136900"/>
          <p14:tracePt t="200040" x="1924050" y="2976563"/>
          <p14:tracePt t="200049" x="1924050" y="2838450"/>
          <p14:tracePt t="200057" x="1924050" y="2647950"/>
          <p14:tracePt t="200065" x="1924050" y="2435225"/>
          <p14:tracePt t="200072" x="1924050" y="2254250"/>
          <p14:tracePt t="200080" x="1924050" y="2116138"/>
          <p14:tracePt t="200088" x="1924050" y="2009775"/>
          <p14:tracePt t="200096" x="1924050" y="1955800"/>
          <p14:tracePt t="200104" x="1924050" y="1871663"/>
          <p14:tracePt t="200110" x="1924050" y="1849438"/>
          <p14:tracePt t="200118" x="1924050" y="1817688"/>
          <p14:tracePt t="200136" x="1924050" y="1797050"/>
          <p14:tracePt t="200158" x="1924050" y="1765300"/>
          <p14:tracePt t="200208" x="1924050" y="1797050"/>
          <p14:tracePt t="200228" x="1955800" y="1849438"/>
          <p14:tracePt t="200236" x="1976438" y="1924050"/>
          <p14:tracePt t="200244" x="2008188" y="2009775"/>
          <p14:tracePt t="200253" x="2030413" y="2062163"/>
          <p14:tracePt t="200260" x="2030413" y="2147888"/>
          <p14:tracePt t="200266" x="2030413" y="2222500"/>
          <p14:tracePt t="200274" x="2062163" y="2306638"/>
          <p14:tracePt t="200282" x="2082800" y="2413000"/>
          <p14:tracePt t="200290" x="2136775" y="2519363"/>
          <p14:tracePt t="200298" x="2168525" y="2647950"/>
          <p14:tracePt t="200306" x="2189163" y="2786063"/>
          <p14:tracePt t="200314" x="2220913" y="2924175"/>
          <p14:tracePt t="200322" x="2243138" y="2998788"/>
          <p14:tracePt t="200330" x="2274888" y="3082925"/>
          <p14:tracePt t="200336" x="2295525" y="3157538"/>
          <p14:tracePt t="200345" x="2327275" y="3189288"/>
          <p14:tracePt t="200352" x="2349500" y="3243263"/>
          <p14:tracePt t="200360" x="2349500" y="3263900"/>
          <p14:tracePt t="200368" x="2381250" y="3263900"/>
          <p14:tracePt t="200376" x="2381250" y="3295650"/>
          <p14:tracePt t="200384" x="2401888" y="3295650"/>
          <p14:tracePt t="200392" x="2401888" y="3317875"/>
          <p14:tracePt t="200400" x="2433638" y="3317875"/>
          <p14:tracePt t="200414" x="2433638" y="3349625"/>
          <p14:tracePt t="200422" x="2455863" y="3349625"/>
          <p14:tracePt t="200462" x="2487613" y="3349625"/>
          <p14:tracePt t="200470" x="2487613" y="3317875"/>
          <p14:tracePt t="200478" x="2508250" y="3317875"/>
          <p14:tracePt t="200484" x="2508250" y="3295650"/>
          <p14:tracePt t="200492" x="2540000" y="3263900"/>
          <p14:tracePt t="200500" x="2540000" y="3243263"/>
          <p14:tracePt t="200508" x="2562225" y="3189288"/>
          <p14:tracePt t="200516" x="2593975" y="3136900"/>
          <p14:tracePt t="200524" x="2593975" y="3051175"/>
          <p14:tracePt t="200532" x="2593975" y="2976563"/>
          <p14:tracePt t="200540" x="2593975" y="2892425"/>
          <p14:tracePt t="200548" x="2540000" y="2786063"/>
          <p14:tracePt t="200554" x="2508250" y="2700338"/>
          <p14:tracePt t="200562" x="2487613" y="2593975"/>
          <p14:tracePt t="200570" x="2455863" y="2519363"/>
          <p14:tracePt t="200578" x="2433638" y="2435225"/>
          <p14:tracePt t="200586" x="2401888" y="2381250"/>
          <p14:tracePt t="200594" x="2401888" y="2360613"/>
          <p14:tracePt t="200603" x="2381250" y="2274888"/>
          <p14:tracePt t="200610" x="2349500" y="2254250"/>
          <p14:tracePt t="200618" x="2349500" y="2222500"/>
          <p14:tracePt t="200632" x="2349500" y="2200275"/>
          <p14:tracePt t="200640" x="2349500" y="2168525"/>
          <p14:tracePt t="200656" x="2349500" y="2147888"/>
          <p14:tracePt t="200672" x="2381250" y="2116138"/>
          <p14:tracePt t="200688" x="2381250" y="2093913"/>
          <p14:tracePt t="200774" x="2381250" y="2168525"/>
          <p14:tracePt t="200780" x="2401888" y="2222500"/>
          <p14:tracePt t="200788" x="2433638" y="2274888"/>
          <p14:tracePt t="200796" x="2455863" y="2306638"/>
          <p14:tracePt t="200804" x="2487613" y="2360613"/>
          <p14:tracePt t="200812" x="2487613" y="2413000"/>
          <p14:tracePt t="200820" x="2508250" y="2435225"/>
          <p14:tracePt t="200836" x="2540000" y="2466975"/>
          <p14:tracePt t="200844" x="2540000" y="2487613"/>
          <p14:tracePt t="200850" x="2562225" y="2519363"/>
          <p14:tracePt t="200866" x="2593975" y="2541588"/>
          <p14:tracePt t="200874" x="2625725" y="2573338"/>
          <p14:tracePt t="200882" x="2625725" y="2593975"/>
          <p14:tracePt t="200890" x="2646363" y="2625725"/>
          <p14:tracePt t="200906" x="2678113" y="2625725"/>
          <p14:tracePt t="200914" x="2678113" y="2647950"/>
          <p14:tracePt t="200928" x="2700338" y="2679700"/>
          <p14:tracePt t="200945" x="2732088" y="2700338"/>
          <p14:tracePt t="200968" x="2752725" y="2700338"/>
          <p14:tracePt t="200998" x="2784475" y="2700338"/>
          <p14:tracePt t="201030" x="2806700" y="2700338"/>
          <p14:tracePt t="203390" x="2838450" y="2700338"/>
          <p14:tracePt t="203398" x="2913063" y="2679700"/>
          <p14:tracePt t="203407" x="2997200" y="2647950"/>
          <p14:tracePt t="203414" x="3125788" y="2625725"/>
          <p14:tracePt t="203422" x="3232150" y="2593975"/>
          <p14:tracePt t="203428" x="3390900" y="2573338"/>
          <p14:tracePt t="203436" x="3560763" y="2541588"/>
          <p14:tracePt t="203444" x="3741738" y="2519363"/>
          <p14:tracePt t="203452" x="3954463" y="2466975"/>
          <p14:tracePt t="203460" x="4144963" y="2466975"/>
          <p14:tracePt t="203468" x="4357688" y="2435225"/>
          <p14:tracePt t="203476" x="4549775" y="2413000"/>
          <p14:tracePt t="203484" x="4730750" y="2381250"/>
          <p14:tracePt t="203492" x="4921250" y="2360613"/>
          <p14:tracePt t="203500" x="5133975" y="2328863"/>
          <p14:tracePt t="203506" x="5326063" y="2328863"/>
          <p14:tracePt t="203514" x="5537200" y="2328863"/>
          <p14:tracePt t="203522" x="5749925" y="2306638"/>
          <p14:tracePt t="203530" x="5930900" y="2274888"/>
          <p14:tracePt t="203538" x="6154738" y="2274888"/>
          <p14:tracePt t="203546" x="6335713" y="2254250"/>
          <p14:tracePt t="203554" x="6526213" y="2222500"/>
          <p14:tracePt t="203562" x="6738938" y="2200275"/>
          <p14:tracePt t="203570" x="6919913" y="2200275"/>
          <p14:tracePt t="203576" x="7110413" y="2200275"/>
          <p14:tracePt t="203584" x="7302500" y="2200275"/>
          <p14:tracePt t="203592" x="7429500" y="2147888"/>
          <p14:tracePt t="203600" x="7567613" y="2116138"/>
          <p14:tracePt t="203608" x="7642225" y="2116138"/>
          <p14:tracePt t="203616" x="7748588" y="2093913"/>
          <p14:tracePt t="203884" x="7780338" y="2093913"/>
          <p14:tracePt t="203904" x="7780338" y="2116138"/>
          <p14:tracePt t="203912" x="7802563" y="2116138"/>
          <p14:tracePt t="203920" x="7834313" y="2116138"/>
          <p14:tracePt t="203928" x="7866063" y="2147888"/>
          <p14:tracePt t="203942" x="7886700" y="2147888"/>
          <p14:tracePt t="203966" x="7940675" y="2147888"/>
          <p14:tracePt t="203974" x="7972425" y="2168525"/>
          <p14:tracePt t="203982" x="7993063" y="2168525"/>
          <p14:tracePt t="203998" x="8024813" y="2168525"/>
          <p14:tracePt t="204020" x="8047038" y="2168525"/>
          <p14:tracePt t="204056" x="8078788" y="2168525"/>
          <p14:tracePt t="204258" x="8099425" y="2168525"/>
          <p14:tracePt t="204316" x="8099425" y="2147888"/>
          <p14:tracePt t="204324" x="8131175" y="2147888"/>
          <p14:tracePt t="204738" x="8153400" y="2147888"/>
          <p14:tracePt t="204816" x="8185150" y="2147888"/>
          <p14:tracePt t="204862" x="8205788" y="2168525"/>
          <p14:tracePt t="205894" x="8237538" y="2168525"/>
          <p14:tracePt t="205936" x="8237538" y="2200275"/>
          <p14:tracePt t="205944" x="8259763" y="2200275"/>
          <p14:tracePt t="205972" x="8291513" y="2222500"/>
          <p14:tracePt t="206080" x="8312150" y="2222500"/>
          <p14:tracePt t="206096" x="8343900" y="2222500"/>
          <p14:tracePt t="206128" x="8366125" y="2222500"/>
          <p14:tracePt t="206158" x="8397875" y="2222500"/>
          <p14:tracePt t="206182" x="8418513" y="2222500"/>
          <p14:tracePt t="206214" x="8450263" y="2222500"/>
          <p14:tracePt t="206228" x="8470900" y="2222500"/>
          <p14:tracePt t="206798" x="8504238" y="2222500"/>
          <p14:tracePt t="207892" x="8524875" y="2254250"/>
          <p14:tracePt t="207900" x="8556625" y="2254250"/>
          <p14:tracePt t="207908" x="8577263" y="2254250"/>
          <p14:tracePt t="207930" x="8610600" y="2254250"/>
          <p14:tracePt t="209045" x="8631238" y="2254250"/>
          <p14:tracePt t="209052" x="8715375" y="2254250"/>
          <p14:tracePt t="209061" x="8769350" y="2254250"/>
          <p14:tracePt t="209076" x="8801100" y="2274888"/>
          <p14:tracePt t="209100" x="8821738" y="2274888"/>
          <p14:tracePt t="209114" x="8855075" y="2274888"/>
          <p14:tracePt t="209216" x="8875713" y="2274888"/>
          <p14:tracePt t="209232" x="8907463" y="2274888"/>
          <p14:tracePt t="209360" x="8928100" y="2274888"/>
          <p14:tracePt t="209376" x="8959850" y="2274888"/>
          <p14:tracePt t="209399" x="8982075" y="2274888"/>
          <p14:tracePt t="209462" x="9013825" y="2274888"/>
          <p14:tracePt t="209492" x="9034463" y="2274888"/>
          <p14:tracePt t="209544" x="9066213" y="2274888"/>
          <p14:tracePt t="209898" x="9088438" y="2274888"/>
          <p14:tracePt t="209906" x="9120188" y="2274888"/>
          <p14:tracePt t="209914" x="9140825" y="2274888"/>
          <p14:tracePt t="211478" x="9172575" y="2274888"/>
          <p14:tracePt t="211510" x="9194800" y="2274888"/>
          <p14:tracePt t="211538" x="9194800" y="2306638"/>
          <p14:tracePt t="211552" x="9226550" y="2306638"/>
          <p14:tracePt t="211634" x="9247188" y="2306638"/>
          <p14:tracePt t="211642" x="9247188" y="2274888"/>
          <p14:tracePt t="211658" x="9278938" y="2274888"/>
          <p14:tracePt t="211756" x="9301163" y="2274888"/>
          <p14:tracePt t="211770" x="9332913" y="2274888"/>
          <p14:tracePt t="211803" x="9332913" y="2254250"/>
          <p14:tracePt t="211818" x="9353550" y="2254250"/>
          <p14:tracePt t="211872" x="9385300" y="2222500"/>
          <p14:tracePt t="211914" x="9385300" y="2200275"/>
          <p14:tracePt t="211950" x="9407525" y="2200275"/>
          <p14:tracePt t="211982" x="9407525" y="2168525"/>
          <p14:tracePt t="212300" x="9439275" y="2168525"/>
          <p14:tracePt t="212340" x="9439275" y="2200275"/>
          <p14:tracePt t="212386" x="9459913" y="2200275"/>
          <p14:tracePt t="212428" x="9491663" y="2200275"/>
          <p14:tracePt t="212436" x="9491663" y="2222500"/>
          <p14:tracePt t="212464" x="9513888" y="2222500"/>
          <p14:tracePt t="212480" x="9545638" y="2222500"/>
          <p14:tracePt t="212488" x="9566275" y="2222500"/>
          <p14:tracePt t="212570" x="9598025" y="2254250"/>
          <p14:tracePt t="212604" x="9629775" y="2254250"/>
          <p14:tracePt t="212740" x="9652000" y="2254250"/>
          <p14:tracePt t="212764" x="9683750" y="2254250"/>
          <p14:tracePt t="212798" x="9704388" y="2254250"/>
          <p14:tracePt t="212892" x="9704388" y="2222500"/>
          <p14:tracePt t="213040" x="9683750" y="2222500"/>
          <p14:tracePt t="213049" x="9629775" y="2222500"/>
          <p14:tracePt t="213056" x="9545638" y="2222500"/>
          <p14:tracePt t="213064" x="9439275" y="2222500"/>
          <p14:tracePt t="213072" x="9332913" y="2222500"/>
          <p14:tracePt t="213080" x="9172575" y="2222500"/>
          <p14:tracePt t="213088" x="8928100" y="2254250"/>
          <p14:tracePt t="213094" x="8631238" y="2274888"/>
          <p14:tracePt t="213102" x="8343900" y="2328863"/>
          <p14:tracePt t="213110" x="7993063" y="2381250"/>
          <p14:tracePt t="213118" x="7642225" y="2435225"/>
          <p14:tracePt t="213126" x="7270750" y="2466975"/>
          <p14:tracePt t="213134" x="6919913" y="2519363"/>
          <p14:tracePt t="213142" x="6600825" y="2541588"/>
          <p14:tracePt t="213150" x="6261100" y="2573338"/>
          <p14:tracePt t="213158" x="5962650" y="2647950"/>
          <p14:tracePt t="213164" x="5665788" y="2763838"/>
          <p14:tracePt t="213172" x="5432425" y="2838450"/>
          <p14:tracePt t="213180" x="5240338" y="2892425"/>
          <p14:tracePt t="213188" x="5048250" y="2924175"/>
          <p14:tracePt t="213196" x="4921250" y="2976563"/>
          <p14:tracePt t="213204" x="4783138" y="2998788"/>
          <p14:tracePt t="213212" x="4676775" y="3030538"/>
          <p14:tracePt t="213220" x="4602163" y="3051175"/>
          <p14:tracePt t="213228" x="4495800" y="3082925"/>
          <p14:tracePt t="213236" x="4389438" y="3136900"/>
          <p14:tracePt t="213242" x="4251325" y="3189288"/>
          <p14:tracePt t="213250" x="4092575" y="3211513"/>
          <p14:tracePt t="213258" x="3954463" y="3243263"/>
          <p14:tracePt t="213266" x="3794125" y="3263900"/>
          <p14:tracePt t="213274" x="3667125" y="3295650"/>
          <p14:tracePt t="213282" x="3529013" y="3349625"/>
          <p14:tracePt t="213291" x="3422650" y="3349625"/>
          <p14:tracePt t="213299" x="3316288" y="3370263"/>
          <p14:tracePt t="213307" x="3232150" y="3402013"/>
          <p14:tracePt t="213312" x="3157538" y="3433763"/>
          <p14:tracePt t="213320" x="3103563" y="3433763"/>
          <p14:tracePt t="213336" x="3071813" y="3433763"/>
          <p14:tracePt t="213434" x="3051175" y="3433763"/>
          <p14:tracePt t="213442" x="3019425" y="3455988"/>
          <p14:tracePt t="213450" x="2965450" y="3455988"/>
          <p14:tracePt t="213458" x="2944813" y="3455988"/>
          <p14:tracePt t="213464" x="2913063" y="3455988"/>
          <p14:tracePt t="213472" x="2890838" y="3455988"/>
          <p14:tracePt t="213480" x="2838450" y="3455988"/>
          <p14:tracePt t="213488" x="2806700" y="3455988"/>
          <p14:tracePt t="213496" x="2784475" y="3455988"/>
          <p14:tracePt t="213504" x="2752725" y="3455988"/>
          <p14:tracePt t="213512" x="2678113" y="3487738"/>
          <p14:tracePt t="213528" x="2625725" y="3487738"/>
          <p14:tracePt t="213536" x="2562225" y="3508375"/>
          <p14:tracePt t="213542" x="2487613" y="3540125"/>
          <p14:tracePt t="213550" x="2401888" y="3540125"/>
          <p14:tracePt t="213558" x="2327275" y="3562350"/>
          <p14:tracePt t="213566" x="2243138" y="3562350"/>
          <p14:tracePt t="213574" x="2168525" y="3562350"/>
          <p14:tracePt t="213582" x="2082800" y="3562350"/>
          <p14:tracePt t="213591" x="2030413" y="3594100"/>
          <p14:tracePt t="213598" x="1955800" y="3594100"/>
          <p14:tracePt t="213606" x="1903413" y="3594100"/>
          <p14:tracePt t="213620" x="1870075" y="3594100"/>
          <p14:tracePt t="213628" x="1849438" y="3594100"/>
          <p14:tracePt t="213676" x="1817688" y="3594100"/>
          <p14:tracePt t="213682" x="1817688" y="3562350"/>
          <p14:tracePt t="213691" x="1797050" y="3562350"/>
          <p14:tracePt t="213706" x="1797050" y="3540125"/>
          <p14:tracePt t="213714" x="1763713" y="3540125"/>
          <p14:tracePt t="213730" x="1731963" y="3540125"/>
          <p14:tracePt t="213746" x="1711325" y="3540125"/>
          <p14:tracePt t="213902" x="1731963" y="3508375"/>
          <p14:tracePt t="213924" x="1763713" y="3508375"/>
          <p14:tracePt t="213940" x="1797050" y="3487738"/>
          <p14:tracePt t="213957" x="1817688" y="3487738"/>
          <p14:tracePt t="213965" x="1817688" y="3455988"/>
          <p14:tracePt t="213978" x="1849438" y="3433763"/>
          <p14:tracePt t="213994" x="1849438" y="3402013"/>
          <p14:tracePt t="214046" x="1870075" y="3370263"/>
          <p14:tracePt t="214061" x="1870075" y="3349625"/>
          <p14:tracePt t="214084" x="1870075" y="3317875"/>
          <p14:tracePt t="214248" x="1870075" y="3349625"/>
          <p14:tracePt t="214264" x="1870075" y="3370263"/>
          <p14:tracePt t="214270" x="1849438" y="3370263"/>
          <p14:tracePt t="214278" x="1849438" y="3402013"/>
          <p14:tracePt t="214295" x="1849438" y="3433763"/>
          <p14:tracePt t="214310" x="1849438" y="3455988"/>
          <p14:tracePt t="214318" x="1817688" y="3508375"/>
          <p14:tracePt t="214334" x="1817688" y="3540125"/>
          <p14:tracePt t="214356" x="1797050" y="3562350"/>
          <p14:tracePt t="214364" x="1797050" y="3594100"/>
          <p14:tracePt t="214380" x="1797050" y="3614738"/>
          <p14:tracePt t="214388" x="1797050" y="3646488"/>
          <p14:tracePt t="214396" x="1763713" y="3646488"/>
          <p14:tracePt t="214412" x="1763713" y="3668713"/>
          <p14:tracePt t="214426" x="1763713" y="3700463"/>
          <p14:tracePt t="214434" x="1731963" y="3700463"/>
          <p14:tracePt t="214442" x="1731963" y="3721100"/>
          <p14:tracePt t="214458" x="1731963" y="3752850"/>
          <p14:tracePt t="214474" x="1731963" y="3775075"/>
          <p14:tracePt t="214496" x="1731963" y="3806825"/>
          <p14:tracePt t="214512" x="1731963" y="3827463"/>
          <p14:tracePt t="214528" x="1711325" y="3859213"/>
          <p14:tracePt t="214552" x="1711325" y="3881438"/>
          <p14:tracePt t="214568" x="1711325" y="3913188"/>
          <p14:tracePt t="214590" x="1711325" y="3933825"/>
          <p14:tracePt t="214614" x="1711325" y="3965575"/>
          <p14:tracePt t="214630" x="1711325" y="3987800"/>
          <p14:tracePt t="214645" x="1711325" y="4019550"/>
          <p14:tracePt t="214660" x="1711325" y="4040188"/>
          <p14:tracePt t="214676" x="1711325" y="4071938"/>
          <p14:tracePt t="214684" x="1731963" y="4071938"/>
          <p14:tracePt t="214700" x="1731963" y="4094163"/>
          <p14:tracePt t="214714" x="1731963" y="4125913"/>
          <p14:tracePt t="214730" x="1731963" y="4157663"/>
          <p14:tracePt t="214746" x="1731963" y="4178300"/>
          <p14:tracePt t="214762" x="1731963" y="4210050"/>
          <p14:tracePt t="214778" x="1731963" y="4232275"/>
          <p14:tracePt t="214792" x="1731963" y="4264025"/>
          <p14:tracePt t="214808" x="1731963" y="4284663"/>
          <p14:tracePt t="214824" x="1731963" y="4316413"/>
          <p14:tracePt t="214832" x="1731963" y="4338638"/>
          <p14:tracePt t="214840" x="1731963" y="4370388"/>
          <p14:tracePt t="214856" x="1731963" y="4391025"/>
          <p14:tracePt t="214870" x="1731963" y="4422775"/>
          <p14:tracePt t="214895" x="1763713" y="4445000"/>
          <p14:tracePt t="214926" x="1763713" y="4476750"/>
          <p14:tracePt t="214948" x="1797050" y="4476750"/>
          <p14:tracePt t="214956" x="1797050" y="4497388"/>
          <p14:tracePt t="214980" x="1797050" y="4529138"/>
          <p14:tracePt t="214988" x="1817688" y="4529138"/>
          <p14:tracePt t="214996" x="1817688" y="4551363"/>
          <p14:tracePt t="215004" x="1849438" y="4551363"/>
          <p14:tracePt t="215010" x="1849438" y="4583113"/>
          <p14:tracePt t="215018" x="1870075" y="4583113"/>
          <p14:tracePt t="215026" x="1870075" y="4603750"/>
          <p14:tracePt t="215034" x="1903413" y="4603750"/>
          <p14:tracePt t="215042" x="1924050" y="4635500"/>
          <p14:tracePt t="215050" x="1955800" y="4635500"/>
          <p14:tracePt t="215058" x="1976438" y="4657725"/>
          <p14:tracePt t="215066" x="2008188" y="4657725"/>
          <p14:tracePt t="215074" x="2030413" y="4689475"/>
          <p14:tracePt t="215080" x="2030413" y="4710113"/>
          <p14:tracePt t="215088" x="2062163" y="4710113"/>
          <p14:tracePt t="215104" x="2082800" y="4741863"/>
          <p14:tracePt t="215112" x="2114550" y="4741863"/>
          <p14:tracePt t="215120" x="2136775" y="4741863"/>
          <p14:tracePt t="215128" x="2136775" y="4764088"/>
          <p14:tracePt t="215136" x="2168525" y="4764088"/>
          <p14:tracePt t="215144" x="2220913" y="4764088"/>
          <p14:tracePt t="215150" x="2274888" y="4795838"/>
          <p14:tracePt t="215158" x="2327275" y="4795838"/>
          <p14:tracePt t="215166" x="2401888" y="4795838"/>
          <p14:tracePt t="215174" x="2508250" y="4795838"/>
          <p14:tracePt t="215182" x="2540000" y="4795838"/>
          <p14:tracePt t="215191" x="2562225" y="4795838"/>
          <p14:tracePt t="215199" x="2593975" y="4795838"/>
          <p14:tracePt t="215206" x="2593975" y="4764088"/>
          <p14:tracePt t="215214" x="2625725" y="4764088"/>
          <p14:tracePt t="215228" x="2646363" y="4764088"/>
          <p14:tracePt t="215244" x="2678113" y="4764088"/>
          <p14:tracePt t="215260" x="2700338" y="4764088"/>
          <p14:tracePt t="215276" x="2752725" y="4764088"/>
          <p14:tracePt t="215284" x="2859088" y="4795838"/>
          <p14:tracePt t="215292" x="2944813" y="4795838"/>
          <p14:tracePt t="215298" x="3019425" y="4795838"/>
          <p14:tracePt t="215306" x="3103563" y="4795838"/>
          <p14:tracePt t="215314" x="3178175" y="4795838"/>
          <p14:tracePt t="215322" x="3232150" y="4764088"/>
          <p14:tracePt t="215330" x="3284538" y="4764088"/>
          <p14:tracePt t="215338" x="3370263" y="4764088"/>
          <p14:tracePt t="215346" x="3443288" y="4741863"/>
          <p14:tracePt t="215354" x="3508375" y="4741863"/>
          <p14:tracePt t="215362" x="3560763" y="4710113"/>
          <p14:tracePt t="215368" x="3614738" y="4710113"/>
          <p14:tracePt t="215376" x="3667125" y="4710113"/>
          <p14:tracePt t="215384" x="3721100" y="4689475"/>
          <p14:tracePt t="215392" x="3773488" y="4689475"/>
          <p14:tracePt t="215400" x="3825875" y="4689475"/>
          <p14:tracePt t="215408" x="3848100" y="4657725"/>
          <p14:tracePt t="215424" x="3879850" y="4657725"/>
          <p14:tracePt t="215438" x="3900488" y="4657725"/>
          <p14:tracePt t="215454" x="3900488" y="4635500"/>
          <p14:tracePt t="215466" x="3932238" y="4635500"/>
          <p14:tracePt t="215490" x="3954463" y="4635500"/>
          <p14:tracePt t="215507" x="3986213" y="4635500"/>
          <p14:tracePt t="215692" x="3986213" y="4603750"/>
          <p14:tracePt t="215704" x="4006850" y="4603750"/>
          <p14:tracePt t="215728" x="4006850" y="4583113"/>
          <p14:tracePt t="215742" x="4038600" y="4551363"/>
          <p14:tracePt t="215758" x="4038600" y="4529138"/>
          <p14:tracePt t="215774" x="4038600" y="4497388"/>
          <p14:tracePt t="215798" x="4038600" y="4476750"/>
          <p14:tracePt t="215812" x="4038600" y="4445000"/>
          <p14:tracePt t="215836" x="4060825" y="4422775"/>
          <p14:tracePt t="215853" x="4060825" y="4391025"/>
          <p14:tracePt t="215876" x="4060825" y="4370388"/>
          <p14:tracePt t="215890" x="4060825" y="4338638"/>
          <p14:tracePt t="215906" x="4060825" y="4316413"/>
          <p14:tracePt t="215922" x="4092575" y="4316413"/>
          <p14:tracePt t="215930" x="4092575" y="4284663"/>
          <p14:tracePt t="215946" x="4092575" y="4264025"/>
          <p14:tracePt t="215960" x="4092575" y="4232275"/>
          <p14:tracePt t="215968" x="4113213" y="4232275"/>
          <p14:tracePt t="215976" x="4113213" y="4210050"/>
          <p14:tracePt t="215992" x="4113213" y="4178300"/>
          <p14:tracePt t="216008" x="4144963" y="4157663"/>
          <p14:tracePt t="216024" x="4144963" y="4125913"/>
          <p14:tracePt t="216038" x="4144963" y="4094163"/>
          <p14:tracePt t="216054" x="4144963" y="4071938"/>
          <p14:tracePt t="216062" x="4144963" y="4040188"/>
          <p14:tracePt t="216078" x="4144963" y="4019550"/>
          <p14:tracePt t="216086" x="4144963" y="3987800"/>
          <p14:tracePt t="216102" x="4144963" y="3965575"/>
          <p14:tracePt t="216116" x="4144963" y="3933825"/>
          <p14:tracePt t="216124" x="4144963" y="3913188"/>
          <p14:tracePt t="216140" x="4144963" y="3881438"/>
          <p14:tracePt t="216164" x="4144963" y="3859213"/>
          <p14:tracePt t="216186" x="4144963" y="3827463"/>
          <p14:tracePt t="216202" x="4144963" y="3806825"/>
          <p14:tracePt t="216218" x="4144963" y="3775075"/>
          <p14:tracePt t="216242" x="4144963" y="3752850"/>
          <p14:tracePt t="216256" x="4144963" y="3721100"/>
          <p14:tracePt t="216280" x="4144963" y="3700463"/>
          <p14:tracePt t="216304" x="4144963" y="3668713"/>
          <p14:tracePt t="216326" x="4144963" y="3646488"/>
          <p14:tracePt t="216342" x="4144963" y="3614738"/>
          <p14:tracePt t="216366" x="4144963" y="3594100"/>
          <p14:tracePt t="216382" x="4144963" y="3562350"/>
          <p14:tracePt t="216396" x="4144963" y="3540125"/>
          <p14:tracePt t="216412" x="4113213" y="3540125"/>
          <p14:tracePt t="216420" x="4113213" y="3508375"/>
          <p14:tracePt t="216436" x="4113213" y="3487738"/>
          <p14:tracePt t="216456" x="4113213" y="3455988"/>
          <p14:tracePt t="216568" x="4092575" y="3455988"/>
          <p14:tracePt t="216596" x="4092575" y="3433763"/>
          <p14:tracePt t="216646" x="4060825" y="3402013"/>
          <p14:tracePt t="216670" x="4060825" y="3370263"/>
          <p14:tracePt t="216678" x="4038600" y="3370263"/>
          <p14:tracePt t="216700" x="4006850" y="3370263"/>
          <p14:tracePt t="216716" x="3986213" y="3370263"/>
          <p14:tracePt t="216724" x="3986213" y="3349625"/>
          <p14:tracePt t="216740" x="3954463" y="3349625"/>
          <p14:tracePt t="216757" x="3932238" y="3349625"/>
          <p14:tracePt t="216782" x="3900488" y="3349625"/>
          <p14:tracePt t="216790" x="3900488" y="3317875"/>
          <p14:tracePt t="216814" x="3879850" y="3317875"/>
          <p14:tracePt t="216830" x="3848100" y="3317875"/>
          <p14:tracePt t="216844" x="3825875" y="3317875"/>
          <p14:tracePt t="216861" x="3794125" y="3349625"/>
          <p14:tracePt t="216868" x="3773488" y="3349625"/>
          <p14:tracePt t="216876" x="3773488" y="3370263"/>
          <p14:tracePt t="216884" x="3741738" y="3370263"/>
          <p14:tracePt t="216892" x="3721100" y="3370263"/>
          <p14:tracePt t="216900" x="3687763" y="3402013"/>
          <p14:tracePt t="216908" x="3667125" y="3402013"/>
          <p14:tracePt t="216914" x="3635375" y="3402013"/>
          <p14:tracePt t="216922" x="3635375" y="3433763"/>
          <p14:tracePt t="216930" x="3614738" y="3433763"/>
          <p14:tracePt t="216938" x="3581400" y="3433763"/>
          <p14:tracePt t="216946" x="3529013" y="3433763"/>
          <p14:tracePt t="216954" x="3476625" y="3433763"/>
          <p14:tracePt t="216964" x="3443288" y="3433763"/>
          <p14:tracePt t="216970" x="3370263" y="3433763"/>
          <p14:tracePt t="216978" x="3316288" y="3433763"/>
          <p14:tracePt t="216986" x="3263900" y="3433763"/>
          <p14:tracePt t="216992" x="3178175" y="3433763"/>
          <p14:tracePt t="217000" x="3157538" y="3433763"/>
          <p14:tracePt t="217008" x="3103563" y="3433763"/>
          <p14:tracePt t="217016" x="3051175" y="3433763"/>
          <p14:tracePt t="217024" x="3019425" y="3433763"/>
          <p14:tracePt t="217040" x="2997200" y="3433763"/>
          <p14:tracePt t="217062" x="2965450" y="3433763"/>
          <p14:tracePt t="217078" x="2944813" y="3433763"/>
          <p14:tracePt t="217094" x="2913063" y="3433763"/>
          <p14:tracePt t="217118" x="2890838" y="3433763"/>
          <p14:tracePt t="217126" x="2859088" y="3433763"/>
          <p14:tracePt t="217132" x="2838450" y="3433763"/>
          <p14:tracePt t="217140" x="2806700" y="3433763"/>
          <p14:tracePt t="217148" x="2784475" y="3433763"/>
          <p14:tracePt t="217156" x="2752725" y="3402013"/>
          <p14:tracePt t="217164" x="2732088" y="3402013"/>
          <p14:tracePt t="217172" x="2700338" y="3402013"/>
          <p14:tracePt t="217180" x="2678113" y="3370263"/>
          <p14:tracePt t="217188" x="2625725" y="3370263"/>
          <p14:tracePt t="217196" x="2593975" y="3349625"/>
          <p14:tracePt t="217210" x="2562225" y="3349625"/>
          <p14:tracePt t="217226" x="2540000" y="3349625"/>
          <p14:tracePt t="217316" x="2508250" y="3349625"/>
          <p14:tracePt t="217324" x="2487613" y="3349625"/>
          <p14:tracePt t="217332" x="2455863" y="3349625"/>
          <p14:tracePt t="217340" x="2433638" y="3349625"/>
          <p14:tracePt t="217348" x="2381250" y="3349625"/>
          <p14:tracePt t="217354" x="2295525" y="3349625"/>
          <p14:tracePt t="217362" x="2274888" y="3349625"/>
          <p14:tracePt t="217370" x="2220913" y="3349625"/>
          <p14:tracePt t="217378" x="2189163" y="3349625"/>
          <p14:tracePt t="217386" x="2168525" y="3349625"/>
          <p14:tracePt t="217410" x="2136775" y="3349625"/>
          <p14:tracePt t="217426" x="2114550" y="3349625"/>
          <p14:tracePt t="217468" x="2082800" y="3349625"/>
          <p14:tracePt t="217476" x="2062163" y="3349625"/>
          <p14:tracePt t="217484" x="2008188" y="3370263"/>
          <p14:tracePt t="217492" x="1955800" y="3370263"/>
          <p14:tracePt t="217500" x="1924050" y="3370263"/>
          <p14:tracePt t="217507" x="1870075" y="3370263"/>
          <p14:tracePt t="217514" x="1849438" y="3370263"/>
          <p14:tracePt t="217530" x="1817688" y="3370263"/>
          <p14:tracePt t="217554" x="1797050" y="3370263"/>
          <p14:tracePt t="217624" x="1797050" y="3402013"/>
          <p14:tracePt t="217644" x="1797050" y="3433763"/>
          <p14:tracePt t="217666" x="1797050" y="3455988"/>
          <p14:tracePt t="217682" x="1797050" y="3487738"/>
          <p14:tracePt t="217699" x="1797050" y="3508375"/>
          <p14:tracePt t="217714" x="1797050" y="3540125"/>
          <p14:tracePt t="217720" x="1797050" y="3562350"/>
          <p14:tracePt t="217744" x="1797050" y="3594100"/>
          <p14:tracePt t="217761" x="1797050" y="3614738"/>
          <p14:tracePt t="217776" x="1797050" y="3646488"/>
          <p14:tracePt t="217792" x="1797050" y="3668713"/>
          <p14:tracePt t="217814" x="1797050" y="3700463"/>
          <p14:tracePt t="217846" x="1797050" y="3721100"/>
          <p14:tracePt t="217862" x="1797050" y="3752850"/>
          <p14:tracePt t="217876" x="1797050" y="3775075"/>
          <p14:tracePt t="217900" x="1797050" y="3806825"/>
          <p14:tracePt t="217916" x="1797050" y="3827463"/>
          <p14:tracePt t="217932" x="1797050" y="3859213"/>
          <p14:tracePt t="217954" x="1797050" y="3881438"/>
          <p14:tracePt t="217970" x="1817688" y="3913188"/>
          <p14:tracePt t="217994" x="1817688" y="3933825"/>
          <p14:tracePt t="218008" x="1817688" y="3965575"/>
          <p14:tracePt t="218024" x="1817688" y="3987800"/>
          <p14:tracePt t="218040" x="1817688" y="4019550"/>
          <p14:tracePt t="218056" x="1817688" y="4040188"/>
          <p14:tracePt t="218064" x="1849438" y="4040188"/>
          <p14:tracePt t="218072" x="1849438" y="4071938"/>
          <p14:tracePt t="218086" x="1849438" y="4094163"/>
          <p14:tracePt t="218094" x="1870075" y="4094163"/>
          <p14:tracePt t="218102" x="1870075" y="4125913"/>
          <p14:tracePt t="218110" x="1870075" y="4157663"/>
          <p14:tracePt t="218126" x="1870075" y="4178300"/>
          <p14:tracePt t="218134" x="1903413" y="4178300"/>
          <p14:tracePt t="218150" x="1903413" y="4210050"/>
          <p14:tracePt t="218157" x="1924050" y="4210050"/>
          <p14:tracePt t="218164" x="1924050" y="4232275"/>
          <p14:tracePt t="218172" x="1955800" y="4232275"/>
          <p14:tracePt t="218180" x="1955800" y="4264025"/>
          <p14:tracePt t="218216" x="1955800" y="4284663"/>
          <p14:tracePt t="218224" x="1976438" y="4284663"/>
          <p14:tracePt t="218242" x="1976438" y="4316413"/>
          <p14:tracePt t="218258" x="2008188" y="4316413"/>
          <p14:tracePt t="218266" x="2008188" y="4338638"/>
          <p14:tracePt t="218274" x="2030413" y="4338638"/>
          <p14:tracePt t="218282" x="2030413" y="4370388"/>
          <p14:tracePt t="218290" x="2062163" y="4370388"/>
          <p14:tracePt t="218298" x="2062163" y="4391025"/>
          <p14:tracePt t="218312" x="2082800" y="4391025"/>
          <p14:tracePt t="218320" x="2082800" y="4422775"/>
          <p14:tracePt t="218328" x="2114550" y="4422775"/>
          <p14:tracePt t="218345" x="2136775" y="4422775"/>
          <p14:tracePt t="218352" x="2136775" y="4445000"/>
          <p14:tracePt t="218361" x="2168525" y="4445000"/>
          <p14:tracePt t="218376" x="2189163" y="4445000"/>
          <p14:tracePt t="218382" x="2220913" y="4476750"/>
          <p14:tracePt t="218390" x="2243138" y="4476750"/>
          <p14:tracePt t="218398" x="2274888" y="4476750"/>
          <p14:tracePt t="218406" x="2327275" y="4497388"/>
          <p14:tracePt t="218414" x="2349500" y="4497388"/>
          <p14:tracePt t="218422" x="2381250" y="4497388"/>
          <p14:tracePt t="218430" x="2401888" y="4497388"/>
          <p14:tracePt t="218438" x="2433638" y="4529138"/>
          <p14:tracePt t="218446" x="2455863" y="4529138"/>
          <p14:tracePt t="218460" x="2487613" y="4551363"/>
          <p14:tracePt t="218468" x="2508250" y="4551363"/>
          <p14:tracePt t="218476" x="2540000" y="4551363"/>
          <p14:tracePt t="218492" x="2562225" y="4551363"/>
          <p14:tracePt t="218500" x="2593975" y="4583113"/>
          <p14:tracePt t="218516" x="2625725" y="4583113"/>
          <p14:tracePt t="218524" x="2646363" y="4583113"/>
          <p14:tracePt t="218530" x="2646363" y="4603750"/>
          <p14:tracePt t="218538" x="2678113" y="4603750"/>
          <p14:tracePt t="218554" x="2700338" y="4603750"/>
          <p14:tracePt t="218570" x="2732088" y="4603750"/>
          <p14:tracePt t="218595" x="2752725" y="4603750"/>
          <p14:tracePt t="218600" x="2784475" y="4603750"/>
          <p14:tracePt t="218608" x="2806700" y="4603750"/>
          <p14:tracePt t="218616" x="2859088" y="4603750"/>
          <p14:tracePt t="218624" x="2913063" y="4603750"/>
          <p14:tracePt t="218632" x="2944813" y="4603750"/>
          <p14:tracePt t="218648" x="2965450" y="4603750"/>
          <p14:tracePt t="218664" x="2997200" y="4603750"/>
          <p14:tracePt t="218678" x="3019425" y="4635500"/>
          <p14:tracePt t="218694" x="3051175" y="4635500"/>
          <p14:tracePt t="218718" x="3071813" y="4635500"/>
          <p14:tracePt t="218970" x="3071813" y="4603750"/>
          <p14:tracePt t="219080" x="3051175" y="4603750"/>
          <p14:tracePt t="222546" x="3071813" y="4603750"/>
          <p14:tracePt t="222554" x="3103563" y="4635500"/>
          <p14:tracePt t="222562" x="3157538" y="4635500"/>
          <p14:tracePt t="222578" x="3178175" y="4635500"/>
          <p14:tracePt t="222586" x="3263900" y="4635500"/>
          <p14:tracePt t="222592" x="3336925" y="4657725"/>
          <p14:tracePt t="222600" x="3422650" y="4657725"/>
          <p14:tracePt t="222608" x="3508375" y="4657725"/>
          <p14:tracePt t="222616" x="3560763" y="4657725"/>
          <p14:tracePt t="222624" x="3614738" y="4635500"/>
          <p14:tracePt t="222632" x="3667125" y="4635500"/>
          <p14:tracePt t="222640" x="3721100" y="4635500"/>
          <p14:tracePt t="222648" x="3773488" y="4603750"/>
          <p14:tracePt t="222664" x="3825875" y="4583113"/>
          <p14:tracePt t="222670" x="3848100" y="4583113"/>
          <p14:tracePt t="222678" x="3879850" y="4551363"/>
          <p14:tracePt t="222686" x="3932238" y="4529138"/>
          <p14:tracePt t="222694" x="3954463" y="4497388"/>
          <p14:tracePt t="222703" x="3954463" y="4476750"/>
          <p14:tracePt t="222710" x="3986213" y="4476750"/>
          <p14:tracePt t="222726" x="3986213" y="4445000"/>
          <p14:tracePt t="222732" x="4006850" y="4445000"/>
          <p14:tracePt t="222740" x="4038600" y="4422775"/>
          <p14:tracePt t="222748" x="4038600" y="4391025"/>
          <p14:tracePt t="222756" x="4060825" y="4370388"/>
          <p14:tracePt t="222772" x="4060825" y="4338638"/>
          <p14:tracePt t="222788" x="4060825" y="4316413"/>
          <p14:tracePt t="222796" x="4060825" y="4284663"/>
          <p14:tracePt t="222804" x="4060825" y="4264025"/>
          <p14:tracePt t="222818" x="4038600" y="4264025"/>
          <p14:tracePt t="222828" x="4038600" y="4232275"/>
          <p14:tracePt t="222874" x="4006850" y="4210050"/>
          <p14:tracePt t="222920" x="3986213" y="4178300"/>
          <p14:tracePt t="222952" x="3954463" y="4178300"/>
          <p14:tracePt t="222958" x="3954463" y="4157663"/>
          <p14:tracePt t="222998" x="3954463" y="4125913"/>
          <p14:tracePt t="223026" x="3954463" y="4094163"/>
          <p14:tracePt t="223056" x="3954463" y="4071938"/>
          <p14:tracePt t="223072" x="3954463" y="4040188"/>
          <p14:tracePt t="223096" x="3954463" y="4019550"/>
          <p14:tracePt t="223110" x="3954463" y="3987800"/>
          <p14:tracePt t="223126" x="3954463" y="3965575"/>
          <p14:tracePt t="223142" x="3986213" y="3933825"/>
          <p14:tracePt t="223166" x="3986213" y="3913188"/>
          <p14:tracePt t="223174" x="3986213" y="3881438"/>
          <p14:tracePt t="223188" x="3986213" y="3859213"/>
          <p14:tracePt t="223204" x="3986213" y="3827463"/>
          <p14:tracePt t="223212" x="3986213" y="3806825"/>
          <p14:tracePt t="223228" x="3986213" y="3775075"/>
          <p14:tracePt t="223244" x="3954463" y="3752850"/>
          <p14:tracePt t="223266" x="3954463" y="3721100"/>
          <p14:tracePt t="223274" x="3954463" y="3700463"/>
          <p14:tracePt t="223282" x="3932238" y="3700463"/>
          <p14:tracePt t="223290" x="3932238" y="3668713"/>
          <p14:tracePt t="223306" x="3932238" y="3646488"/>
          <p14:tracePt t="223322" x="3932238" y="3614738"/>
          <p14:tracePt t="223352" x="3932238" y="3594100"/>
          <p14:tracePt t="223388" x="3932238" y="3562350"/>
          <p14:tracePt t="223402" x="3932238" y="3540125"/>
          <p14:tracePt t="223434" x="3932238" y="3508375"/>
          <p14:tracePt t="223450" x="3932238" y="3487738"/>
          <p14:tracePt t="223458" x="3932238" y="3455988"/>
          <p14:tracePt t="223466" x="3900488" y="3455988"/>
          <p14:tracePt t="223480" x="3900488" y="3433763"/>
          <p14:tracePt t="223488" x="3879850" y="3433763"/>
          <p14:tracePt t="223496" x="3879850" y="3402013"/>
          <p14:tracePt t="223504" x="3848100" y="3402013"/>
          <p14:tracePt t="223512" x="3848100" y="3370263"/>
          <p14:tracePt t="223520" x="3825875" y="3370263"/>
          <p14:tracePt t="223528" x="3825875" y="3349625"/>
          <p14:tracePt t="223536" x="3794125" y="3349625"/>
          <p14:tracePt t="223544" x="3794125" y="3317875"/>
          <p14:tracePt t="223550" x="3773488" y="3317875"/>
          <p14:tracePt t="223558" x="3773488" y="3295650"/>
          <p14:tracePt t="223582" x="3741738" y="3263900"/>
          <p14:tracePt t="223598" x="3741738" y="3243263"/>
          <p14:tracePt t="223607" x="3721100" y="3243263"/>
          <p14:tracePt t="223620" x="3687763" y="3211513"/>
          <p14:tracePt t="223645" x="3667125" y="3211513"/>
          <p14:tracePt t="223652" x="3667125" y="3189288"/>
          <p14:tracePt t="223661" x="3635375" y="3189288"/>
          <p14:tracePt t="223676" x="3614738" y="3189288"/>
          <p14:tracePt t="223684" x="3581400" y="3157538"/>
          <p14:tracePt t="223698" x="3560763" y="3157538"/>
          <p14:tracePt t="223706" x="3529013" y="3136900"/>
          <p14:tracePt t="223714" x="3443288" y="3105150"/>
          <p14:tracePt t="223722" x="3390900" y="3082925"/>
          <p14:tracePt t="223730" x="3316288" y="3051175"/>
          <p14:tracePt t="223738" x="3232150" y="3030538"/>
          <p14:tracePt t="223746" x="3157538" y="2998788"/>
          <p14:tracePt t="223754" x="3071813" y="2976563"/>
          <p14:tracePt t="223761" x="3019425" y="2944813"/>
          <p14:tracePt t="223768" x="2997200" y="2944813"/>
          <p14:tracePt t="223862" x="2997200" y="2924175"/>
          <p14:tracePt t="223870" x="2965450" y="2924175"/>
          <p14:tracePt t="223878" x="2944813" y="2892425"/>
          <p14:tracePt t="223894" x="2913063" y="2870200"/>
          <p14:tracePt t="223903" x="2890838" y="2870200"/>
          <p14:tracePt t="223916" x="2859088" y="2838450"/>
          <p14:tracePt t="223932" x="2838450" y="2817813"/>
          <p14:tracePt t="223940" x="2838450" y="2786063"/>
          <p14:tracePt t="223949" x="2806700" y="2763838"/>
          <p14:tracePt t="223956" x="2784475" y="2700338"/>
          <p14:tracePt t="223965" x="2752725" y="2647950"/>
          <p14:tracePt t="223972" x="2732088" y="2573338"/>
          <p14:tracePt t="223980" x="2700338" y="2487613"/>
          <p14:tracePt t="223986" x="2646363" y="2413000"/>
          <p14:tracePt t="223994" x="2625725" y="2360613"/>
          <p14:tracePt t="224002" x="2625725" y="2274888"/>
          <p14:tracePt t="224010" x="2593975" y="2254250"/>
          <p14:tracePt t="224020" x="2562225" y="2200275"/>
          <p14:tracePt t="224026" x="2540000" y="2147888"/>
          <p14:tracePt t="224034" x="2540000" y="2116138"/>
          <p14:tracePt t="224042" x="2508250" y="2093913"/>
          <p14:tracePt t="224050" x="2487613" y="2062163"/>
          <p14:tracePt t="224057" x="2487613" y="2030413"/>
          <p14:tracePt t="224072" x="2455863" y="2009775"/>
          <p14:tracePt t="224080" x="2455863" y="1978025"/>
          <p14:tracePt t="224096" x="2455863" y="1955800"/>
          <p14:tracePt t="224132" x="2455863" y="1924050"/>
          <p14:tracePt t="224198" x="2487613" y="1924050"/>
          <p14:tracePt t="224212" x="2508250" y="1924050"/>
          <p14:tracePt t="224228" x="2540000" y="1955800"/>
          <p14:tracePt t="224244" x="2562225" y="1955800"/>
          <p14:tracePt t="224253" x="2562225" y="1978025"/>
          <p14:tracePt t="224260" x="2593975" y="1978025"/>
          <p14:tracePt t="224268" x="2593975" y="2009775"/>
          <p14:tracePt t="224276" x="2625725" y="2009775"/>
          <p14:tracePt t="224282" x="2646363" y="2009775"/>
          <p14:tracePt t="224290" x="2678113" y="2030413"/>
          <p14:tracePt t="224306" x="2700338" y="2062163"/>
          <p14:tracePt t="224314" x="2732088" y="2062163"/>
          <p14:tracePt t="224322" x="2752725" y="2093913"/>
          <p14:tracePt t="224330" x="2784475" y="2093913"/>
          <p14:tracePt t="224338" x="2784475" y="2116138"/>
          <p14:tracePt t="224345" x="2806700" y="2116138"/>
          <p14:tracePt t="224352" x="2838450" y="2147888"/>
          <p14:tracePt t="224361" x="2859088" y="2168525"/>
          <p14:tracePt t="224368" x="2944813" y="2200275"/>
          <p14:tracePt t="224376" x="2997200" y="2254250"/>
          <p14:tracePt t="224384" x="3019425" y="2274888"/>
          <p14:tracePt t="224392" x="3071813" y="2306638"/>
          <p14:tracePt t="224400" x="3125788" y="2360613"/>
          <p14:tracePt t="224408" x="3178175" y="2381250"/>
          <p14:tracePt t="224416" x="3232150" y="2435225"/>
          <p14:tracePt t="224422" x="3263900" y="2487613"/>
          <p14:tracePt t="224430" x="3284538" y="2519363"/>
          <p14:tracePt t="224438" x="3316288" y="2573338"/>
          <p14:tracePt t="224446" x="3316288" y="2593975"/>
          <p14:tracePt t="224454" x="3336925" y="2625725"/>
          <p14:tracePt t="224462" x="3370263" y="2647950"/>
          <p14:tracePt t="224470" x="3370263" y="2679700"/>
          <p14:tracePt t="224478" x="3370263" y="2700338"/>
          <p14:tracePt t="224486" x="3390900" y="2700338"/>
          <p14:tracePt t="224495" x="3390900" y="2732088"/>
          <p14:tracePt t="224500" x="3422650" y="2763838"/>
          <p14:tracePt t="224508" x="3422650" y="2786063"/>
          <p14:tracePt t="224516" x="3443288" y="2786063"/>
          <p14:tracePt t="224524" x="3443288" y="2817813"/>
          <p14:tracePt t="224532" x="3476625" y="2838450"/>
          <p14:tracePt t="224540" x="3476625" y="2870200"/>
          <p14:tracePt t="224548" x="3508375" y="2892425"/>
          <p14:tracePt t="224564" x="3529013" y="2924175"/>
          <p14:tracePt t="224578" x="3560763" y="2944813"/>
          <p14:tracePt t="224594" x="3560763" y="2976563"/>
          <p14:tracePt t="224602" x="3581400" y="2998788"/>
          <p14:tracePt t="224618" x="3614738" y="3030538"/>
          <p14:tracePt t="224634" x="3635375" y="3051175"/>
          <p14:tracePt t="224649" x="3667125" y="3082925"/>
          <p14:tracePt t="224672" x="3687763" y="3105150"/>
          <p14:tracePt t="224688" x="3687763" y="3136900"/>
          <p14:tracePt t="224696" x="3721100" y="3136900"/>
          <p14:tracePt t="224726" x="3721100" y="3157538"/>
          <p14:tracePt t="224766" x="3721100" y="3189288"/>
          <p14:tracePt t="224774" x="3741738" y="3189288"/>
          <p14:tracePt t="224782" x="3741738" y="3211513"/>
          <p14:tracePt t="224788" x="3773488" y="3211513"/>
          <p14:tracePt t="224804" x="3794125" y="3243263"/>
          <p14:tracePt t="224820" x="3794125" y="3263900"/>
          <p14:tracePt t="224828" x="3825875" y="3263900"/>
          <p14:tracePt t="224845" x="3825875" y="3295650"/>
          <p14:tracePt t="224852" x="3848100" y="3295650"/>
          <p14:tracePt t="224860" x="3848100" y="3317875"/>
          <p14:tracePt t="224874" x="3879850" y="3349625"/>
          <p14:tracePt t="224898" x="3879850" y="3370263"/>
          <p14:tracePt t="224914" x="3879850" y="3402013"/>
          <p14:tracePt t="224945" x="3879850" y="3433763"/>
          <p14:tracePt t="224972" x="3900488" y="3433763"/>
          <p14:tracePt t="224980" x="3900488" y="3455988"/>
          <p14:tracePt t="225010" x="3900488" y="3487738"/>
          <p14:tracePt t="225034" x="3900488" y="3508375"/>
          <p14:tracePt t="225066" x="3932238" y="3508375"/>
          <p14:tracePt t="225104" x="3932238" y="3540125"/>
          <p14:tracePt t="227756" x="4113213" y="3508375"/>
          <p14:tracePt t="227764" x="5208588" y="3433763"/>
          <p14:tracePt t="227772" x="6100763" y="3263900"/>
          <p14:tracePt t="227780" x="6580188" y="3105150"/>
          <p14:tracePt t="227788" x="6899275" y="2924175"/>
          <p14:tracePt t="227796" x="7196138" y="2763838"/>
          <p14:tracePt t="227804" x="7483475" y="2573338"/>
          <p14:tracePt t="227812" x="7834313" y="2328863"/>
          <p14:tracePt t="227818" x="8153400" y="2093913"/>
          <p14:tracePt t="227826" x="8470900" y="1871663"/>
          <p14:tracePt t="227834" x="8821738" y="1604963"/>
          <p14:tracePt t="227842" x="9301163" y="1233488"/>
          <p14:tracePt t="227850" x="9683750" y="914400"/>
          <p14:tracePt t="227858" x="10077450" y="563563"/>
          <p14:tracePt t="227866" x="10394950" y="192088"/>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447851E-AE0E-F626-6BF4-B4EA03EBC451}"/>
              </a:ext>
            </a:extLst>
          </p:cNvPr>
          <p:cNvSpPr txBox="1"/>
          <p:nvPr/>
        </p:nvSpPr>
        <p:spPr>
          <a:xfrm>
            <a:off x="762680" y="216113"/>
            <a:ext cx="10666640" cy="590931"/>
          </a:xfrm>
          <a:prstGeom prst="rect">
            <a:avLst/>
          </a:prstGeom>
          <a:noFill/>
        </p:spPr>
        <p:txBody>
          <a:bodyPr wrap="square">
            <a:spAutoFit/>
          </a:bodyPr>
          <a:lstStyle/>
          <a:p>
            <a:pPr marL="0" marR="0" lvl="0" indent="0">
              <a:lnSpc>
                <a:spcPct val="90000"/>
              </a:lnSpc>
              <a:spcBef>
                <a:spcPct val="0"/>
              </a:spcBef>
              <a:spcAft>
                <a:spcPts val="600"/>
              </a:spcAft>
            </a:pPr>
            <a:r>
              <a:rPr lang="en-US" sz="3600" b="1" kern="1200" dirty="0">
                <a:solidFill>
                  <a:schemeClr val="tx1"/>
                </a:solidFill>
                <a:latin typeface="Cambria" panose="02040503050406030204" pitchFamily="18" charset="0"/>
                <a:ea typeface="+mj-ea"/>
                <a:cs typeface="+mj-cs"/>
                <a:sym typeface="Roboto"/>
              </a:rPr>
              <a:t>Analyzing Clusters</a:t>
            </a:r>
            <a:endParaRPr lang="en-US" sz="3600" kern="1200" dirty="0">
              <a:solidFill>
                <a:schemeClr val="tx1"/>
              </a:solidFill>
              <a:latin typeface="Cambria" panose="02040503050406030204" pitchFamily="18" charset="0"/>
              <a:ea typeface="+mj-ea"/>
              <a:cs typeface="+mj-cs"/>
            </a:endParaRPr>
          </a:p>
        </p:txBody>
      </p:sp>
      <p:sp>
        <p:nvSpPr>
          <p:cNvPr id="3" name="TextBox 2">
            <a:extLst>
              <a:ext uri="{FF2B5EF4-FFF2-40B4-BE49-F238E27FC236}">
                <a16:creationId xmlns:a16="http://schemas.microsoft.com/office/drawing/2014/main" id="{3004EBF0-E3E8-7DE2-637B-38BC8B42A7F2}"/>
              </a:ext>
            </a:extLst>
          </p:cNvPr>
          <p:cNvSpPr txBox="1"/>
          <p:nvPr/>
        </p:nvSpPr>
        <p:spPr>
          <a:xfrm>
            <a:off x="3560690" y="1021725"/>
            <a:ext cx="4613764" cy="400110"/>
          </a:xfrm>
          <a:prstGeom prst="rect">
            <a:avLst/>
          </a:prstGeom>
          <a:noFill/>
        </p:spPr>
        <p:txBody>
          <a:bodyPr wrap="none" rtlCol="0">
            <a:spAutoFit/>
          </a:bodyPr>
          <a:lstStyle/>
          <a:p>
            <a:r>
              <a:rPr lang="en-US" sz="2000" b="1" u="sng" dirty="0"/>
              <a:t>Frequent Category In Cluster - Mode</a:t>
            </a:r>
          </a:p>
        </p:txBody>
      </p:sp>
      <p:pic>
        <p:nvPicPr>
          <p:cNvPr id="19" name="Picture 18" descr="A screenshot of a product line&#10;&#10;Description automatically generated with medium confidence">
            <a:extLst>
              <a:ext uri="{FF2B5EF4-FFF2-40B4-BE49-F238E27FC236}">
                <a16:creationId xmlns:a16="http://schemas.microsoft.com/office/drawing/2014/main" id="{230B409C-6410-DEC0-AC9C-71E46FD23855}"/>
              </a:ext>
            </a:extLst>
          </p:cNvPr>
          <p:cNvPicPr>
            <a:picLocks noChangeAspect="1"/>
          </p:cNvPicPr>
          <p:nvPr/>
        </p:nvPicPr>
        <p:blipFill>
          <a:blip r:embed="rId3"/>
          <a:stretch>
            <a:fillRect/>
          </a:stretch>
        </p:blipFill>
        <p:spPr>
          <a:xfrm>
            <a:off x="1149894" y="1636516"/>
            <a:ext cx="10856254" cy="3934340"/>
          </a:xfrm>
          <a:prstGeom prst="rect">
            <a:avLst/>
          </a:prstGeom>
        </p:spPr>
      </p:pic>
    </p:spTree>
    <p:extLst>
      <p:ext uri="{BB962C8B-B14F-4D97-AF65-F5344CB8AC3E}">
        <p14:creationId xmlns:p14="http://schemas.microsoft.com/office/powerpoint/2010/main" val="181934596"/>
      </p:ext>
    </p:extLst>
  </p:cSld>
  <p:clrMapOvr>
    <a:masterClrMapping/>
  </p:clrMapOvr>
  <mc:AlternateContent xmlns:mc="http://schemas.openxmlformats.org/markup-compatibility/2006" xmlns:p14="http://schemas.microsoft.com/office/powerpoint/2010/main">
    <mc:Choice Requires="p14">
      <p:transition spd="slow" p14:dur="2000" advTm="163434"/>
    </mc:Choice>
    <mc:Fallback xmlns="">
      <p:transition spd="slow" advTm="163434"/>
    </mc:Fallback>
  </mc:AlternateContent>
  <p:extLst>
    <p:ext uri="{3A86A75C-4F4B-4683-9AE1-C65F6400EC91}">
      <p14:laserTraceLst xmlns:p14="http://schemas.microsoft.com/office/powerpoint/2010/main">
        <p14:tracePtLst>
          <p14:tracePt t="15846" x="12053888" y="4551363"/>
          <p14:tracePt t="15856" x="11915775" y="4583113"/>
          <p14:tracePt t="15864" x="11723688" y="4583113"/>
          <p14:tracePt t="15869" x="11479213" y="4603750"/>
          <p14:tracePt t="15875" x="11096625" y="4635500"/>
          <p14:tracePt t="15881" x="10958513" y="4635500"/>
          <p14:tracePt t="15889" x="10714038" y="4635500"/>
          <p14:tracePt t="15897" x="10523538" y="4635500"/>
          <p14:tracePt t="15905" x="10299700" y="4635500"/>
          <p14:tracePt t="15913" x="10086975" y="4635500"/>
          <p14:tracePt t="15921" x="9917113" y="4635500"/>
          <p14:tracePt t="15929" x="9694863" y="4635500"/>
          <p14:tracePt t="15938" x="9502775" y="4603750"/>
          <p14:tracePt t="15946" x="9310688" y="4583113"/>
          <p14:tracePt t="15954" x="9151938" y="4551363"/>
          <p14:tracePt t="15963" x="8982075" y="4529138"/>
          <p14:tracePt t="15971" x="8789988" y="4497388"/>
          <p14:tracePt t="15979" x="8599488" y="4445000"/>
          <p14:tracePt t="15985" x="8407400" y="4413250"/>
          <p14:tracePt t="15993" x="8248650" y="4359275"/>
          <p14:tracePt t="16001" x="8078788" y="4338638"/>
          <p14:tracePt t="16009" x="7886700" y="4306888"/>
          <p14:tracePt t="16017" x="7727950" y="4252913"/>
          <p14:tracePt t="16025" x="7535863" y="4221163"/>
          <p14:tracePt t="16033" x="7397750" y="4200525"/>
          <p14:tracePt t="16041" x="7227888" y="4146550"/>
          <p14:tracePt t="16049" x="7100888" y="4114800"/>
          <p14:tracePt t="16057" x="6962775" y="4083050"/>
          <p14:tracePt t="16065" x="6845300" y="4062413"/>
          <p14:tracePt t="16073" x="6707188" y="4062413"/>
          <p14:tracePt t="16081" x="6600825" y="4029075"/>
          <p14:tracePt t="16089" x="6548438" y="4029075"/>
          <p14:tracePt t="16097" x="6388100" y="4008438"/>
          <p14:tracePt t="16105" x="6356350" y="4008438"/>
          <p14:tracePt t="16113" x="6270625" y="4008438"/>
          <p14:tracePt t="16121" x="6197600" y="4008438"/>
          <p14:tracePt t="16130" x="6111875" y="4008438"/>
          <p14:tracePt t="16138" x="6026150" y="4008438"/>
          <p14:tracePt t="16146" x="5973763" y="4008438"/>
          <p14:tracePt t="16154" x="5888038" y="4008438"/>
          <p14:tracePt t="16163" x="5835650" y="4008438"/>
          <p14:tracePt t="16171" x="5781675" y="4008438"/>
          <p14:tracePt t="16179" x="5729288" y="4008438"/>
          <p14:tracePt t="16188" x="5676900" y="4008438"/>
          <p14:tracePt t="16196" x="5643563" y="4008438"/>
          <p14:tracePt t="16204" x="5591175" y="4008438"/>
          <p14:tracePt t="16213" x="5537200" y="4008438"/>
          <p14:tracePt t="16221" x="5505450" y="4008438"/>
          <p14:tracePt t="16229" x="5484813" y="4008438"/>
          <p14:tracePt t="16238" x="5453063" y="4008438"/>
          <p14:tracePt t="16246" x="5421313" y="4029075"/>
          <p14:tracePt t="16254" x="5367338" y="4029075"/>
          <p14:tracePt t="16271" x="5346700" y="4062413"/>
          <p14:tracePt t="16279" x="5314950" y="4062413"/>
          <p14:tracePt t="16288" x="5283200" y="4062413"/>
          <p14:tracePt t="16313" x="5260975" y="4062413"/>
          <p14:tracePt t="16321" x="5260975" y="4083050"/>
          <p14:tracePt t="16329" x="5229225" y="4083050"/>
          <p14:tracePt t="16395" x="5208588" y="4083050"/>
          <p14:tracePt t="16475" x="5208588" y="4062413"/>
          <p14:tracePt t="17317" x="5208588" y="4029075"/>
          <p14:tracePt t="17325" x="5229225" y="4008438"/>
          <p14:tracePt t="17333" x="5260975" y="3922713"/>
          <p14:tracePt t="17341" x="5283200" y="3890963"/>
          <p14:tracePt t="17350" x="5314950" y="3838575"/>
          <p14:tracePt t="17365" x="5367338" y="3752850"/>
          <p14:tracePt t="17374" x="5367338" y="3732213"/>
          <p14:tracePt t="17382" x="5399088" y="3678238"/>
          <p14:tracePt t="17390" x="5399088" y="3625850"/>
          <p14:tracePt t="17398" x="5421313" y="3594100"/>
          <p14:tracePt t="17406" x="5421313" y="3540125"/>
          <p14:tracePt t="17414" x="5453063" y="3508375"/>
          <p14:tracePt t="17422" x="5453063" y="3455988"/>
          <p14:tracePt t="17438" x="5453063" y="3402013"/>
          <p14:tracePt t="17446" x="5453063" y="3370263"/>
          <p14:tracePt t="17454" x="5453063" y="3349625"/>
          <p14:tracePt t="17462" x="5453063" y="3317875"/>
          <p14:tracePt t="17470" x="5453063" y="3295650"/>
          <p14:tracePt t="17479" x="5453063" y="3263900"/>
          <p14:tracePt t="17486" x="5453063" y="3232150"/>
          <p14:tracePt t="17495" x="5453063" y="3179763"/>
          <p14:tracePt t="17502" x="5421313" y="3157538"/>
          <p14:tracePt t="17510" x="5399088" y="3125788"/>
          <p14:tracePt t="17518" x="5399088" y="3105150"/>
          <p14:tracePt t="17526" x="5346700" y="3041650"/>
          <p14:tracePt t="17534" x="5314950" y="3019425"/>
          <p14:tracePt t="17542" x="5283200" y="2967038"/>
          <p14:tracePt t="17550" x="5229225" y="2901950"/>
          <p14:tracePt t="17558" x="5154613" y="2881313"/>
          <p14:tracePt t="17566" x="5091113" y="2849563"/>
          <p14:tracePt t="17574" x="5016500" y="2795588"/>
          <p14:tracePt t="17582" x="4932363" y="2774950"/>
          <p14:tracePt t="17590" x="4846638" y="2711450"/>
          <p14:tracePt t="17598" x="4740275" y="2690813"/>
          <p14:tracePt t="17606" x="4656138" y="2657475"/>
          <p14:tracePt t="17614" x="4549775" y="2636838"/>
          <p14:tracePt t="17623" x="4443413" y="2605088"/>
          <p14:tracePt t="17630" x="4325938" y="2551113"/>
          <p14:tracePt t="17638" x="4219575" y="2519363"/>
          <p14:tracePt t="17647" x="4135438" y="2519363"/>
          <p14:tracePt t="17655" x="3997325" y="2498725"/>
          <p14:tracePt t="17663" x="3922713" y="2466975"/>
          <p14:tracePt t="17671" x="3805238" y="2444750"/>
          <p14:tracePt t="17679" x="3784600" y="2413000"/>
          <p14:tracePt t="17687" x="3614738" y="2360613"/>
          <p14:tracePt t="17696" x="3540125" y="2360613"/>
          <p14:tracePt t="17703" x="3422650" y="2328863"/>
          <p14:tracePt t="17712" x="3336925" y="2306638"/>
          <p14:tracePt t="17720" x="3263900" y="2274888"/>
          <p14:tracePt t="17727" x="3178175" y="2274888"/>
          <p14:tracePt t="17735" x="3071813" y="2274888"/>
          <p14:tracePt t="17743" x="2954338" y="2254250"/>
          <p14:tracePt t="17751" x="2881313" y="2254250"/>
          <p14:tracePt t="17759" x="2763838" y="2254250"/>
          <p14:tracePt t="17767" x="2689225" y="2254250"/>
          <p14:tracePt t="17775" x="2603500" y="2254250"/>
          <p14:tracePt t="17783" x="2497138" y="2254250"/>
          <p14:tracePt t="17791" x="2381250" y="2254250"/>
          <p14:tracePt t="17799" x="2306638" y="2254250"/>
          <p14:tracePt t="17807" x="2243138" y="2254250"/>
          <p14:tracePt t="17815" x="2168525" y="2254250"/>
          <p14:tracePt t="17823" x="2082800" y="2254250"/>
          <p14:tracePt t="17831" x="1998663" y="2254250"/>
          <p14:tracePt t="17839" x="1944688" y="2254250"/>
          <p14:tracePt t="17847" x="1892300" y="2254250"/>
          <p14:tracePt t="17855" x="1806575" y="2254250"/>
          <p14:tracePt t="17863" x="1754188" y="2254250"/>
          <p14:tracePt t="17871" x="1700213" y="2274888"/>
          <p14:tracePt t="17879" x="1647825" y="2274888"/>
          <p14:tracePt t="17887" x="1584325" y="2306638"/>
          <p14:tracePt t="17896" x="1530350" y="2306638"/>
          <p14:tracePt t="17904" x="1509713" y="2328863"/>
          <p14:tracePt t="17912" x="1423988" y="2360613"/>
          <p14:tracePt t="17921" x="1371600" y="2381250"/>
          <p14:tracePt t="17929" x="1285875" y="2444750"/>
          <p14:tracePt t="17937" x="1265238" y="2444750"/>
          <p14:tracePt t="17944" x="1201738" y="2498725"/>
          <p14:tracePt t="17952" x="1147763" y="2519363"/>
          <p14:tracePt t="17960" x="1095375" y="2584450"/>
          <p14:tracePt t="17968" x="1041400" y="2605088"/>
          <p14:tracePt t="17976" x="989013" y="2636838"/>
          <p14:tracePt t="17984" x="957263" y="2690813"/>
          <p14:tracePt t="17992" x="935038" y="2711450"/>
          <p14:tracePt t="18000" x="871538" y="2774950"/>
          <p14:tracePt t="18008" x="850900" y="2795588"/>
          <p14:tracePt t="18016" x="819150" y="2828925"/>
          <p14:tracePt t="18024" x="819150" y="2849563"/>
          <p14:tracePt t="18032" x="796925" y="2901950"/>
          <p14:tracePt t="18040" x="796925" y="2935288"/>
          <p14:tracePt t="18048" x="765175" y="2935288"/>
          <p14:tracePt t="18056" x="765175" y="2967038"/>
          <p14:tracePt t="18064" x="765175" y="3019425"/>
          <p14:tracePt t="18072" x="765175" y="3041650"/>
          <p14:tracePt t="18080" x="765175" y="3073400"/>
          <p14:tracePt t="18088" x="765175" y="3105150"/>
          <p14:tracePt t="18096" x="765175" y="3125788"/>
          <p14:tracePt t="18104" x="765175" y="3157538"/>
          <p14:tracePt t="18113" x="765175" y="3211513"/>
          <p14:tracePt t="18121" x="765175" y="3232150"/>
          <p14:tracePt t="18129" x="765175" y="3263900"/>
          <p14:tracePt t="18138" x="765175" y="3317875"/>
          <p14:tracePt t="18146" x="765175" y="3349625"/>
          <p14:tracePt t="18154" x="765175" y="3402013"/>
          <p14:tracePt t="18163" x="765175" y="3433763"/>
          <p14:tracePt t="18171" x="796925" y="3455988"/>
          <p14:tracePt t="18179" x="796925" y="3508375"/>
          <p14:tracePt t="18188" x="796925" y="3540125"/>
          <p14:tracePt t="18196" x="819150" y="3594100"/>
          <p14:tracePt t="18204" x="819150" y="3625850"/>
          <p14:tracePt t="18213" x="850900" y="3646488"/>
          <p14:tracePt t="18221" x="871538" y="3678238"/>
          <p14:tracePt t="18229" x="871538" y="3700463"/>
          <p14:tracePt t="18238" x="903288" y="3752850"/>
          <p14:tracePt t="18246" x="935038" y="3784600"/>
          <p14:tracePt t="18254" x="957263" y="3816350"/>
          <p14:tracePt t="18263" x="989013" y="3838575"/>
          <p14:tracePt t="18271" x="989013" y="3870325"/>
          <p14:tracePt t="18279" x="1041400" y="3922713"/>
          <p14:tracePt t="18288" x="1073150" y="3956050"/>
          <p14:tracePt t="18296" x="1073150" y="3976688"/>
          <p14:tracePt t="18304" x="1095375" y="4008438"/>
          <p14:tracePt t="18313" x="1127125" y="4029075"/>
          <p14:tracePt t="18313" x="1147763" y="4062413"/>
          <p14:tracePt t="18321" x="1179513" y="4083050"/>
          <p14:tracePt t="18329" x="1201738" y="4146550"/>
          <p14:tracePt t="18338" x="1233488" y="4167188"/>
          <p14:tracePt t="18346" x="1233488" y="4200525"/>
          <p14:tracePt t="18354" x="1265238" y="4221163"/>
          <p14:tracePt t="18363" x="1285875" y="4252913"/>
          <p14:tracePt t="18371" x="1317625" y="4273550"/>
          <p14:tracePt t="18379" x="1339850" y="4306888"/>
          <p14:tracePt t="18388" x="1371600" y="4338638"/>
          <p14:tracePt t="18404" x="1392238" y="4359275"/>
          <p14:tracePt t="18413" x="1392238" y="4391025"/>
          <p14:tracePt t="18421" x="1423988" y="4391025"/>
          <p14:tracePt t="18430" x="1455738" y="4413250"/>
          <p14:tracePt t="18438" x="1477963" y="4445000"/>
          <p14:tracePt t="18446" x="1530350" y="4445000"/>
          <p14:tracePt t="18454" x="1562100" y="4476750"/>
          <p14:tracePt t="18463" x="1584325" y="4497388"/>
          <p14:tracePt t="18471" x="1616075" y="4529138"/>
          <p14:tracePt t="18479" x="1647825" y="4529138"/>
          <p14:tracePt t="18488" x="1668463" y="4551363"/>
          <p14:tracePt t="18496" x="1700213" y="4583113"/>
          <p14:tracePt t="18504" x="1722438" y="4603750"/>
          <p14:tracePt t="18513" x="1754188" y="4635500"/>
          <p14:tracePt t="18521" x="1785938" y="4667250"/>
          <p14:tracePt t="18521" x="1806575" y="4667250"/>
          <p14:tracePt t="18530" x="1838325" y="4689475"/>
          <p14:tracePt t="18538" x="1860550" y="4741863"/>
          <p14:tracePt t="18546" x="1892300" y="4773613"/>
          <p14:tracePt t="18554" x="1912938" y="4805363"/>
          <p14:tracePt t="18563" x="1976438" y="4859338"/>
          <p14:tracePt t="18571" x="1998663" y="4879975"/>
          <p14:tracePt t="18580" x="2030413" y="4933950"/>
          <p14:tracePt t="18588" x="2051050" y="4965700"/>
          <p14:tracePt t="18596" x="2082800" y="5018088"/>
          <p14:tracePt t="18604" x="2105025" y="5049838"/>
          <p14:tracePt t="18613" x="2136775" y="5072063"/>
          <p14:tracePt t="18621" x="2189163" y="5124450"/>
          <p14:tracePt t="18630" x="2220913" y="5156200"/>
          <p14:tracePt t="18638" x="2243138" y="5156200"/>
          <p14:tracePt t="18647" x="2274888" y="5187950"/>
          <p14:tracePt t="18655" x="2327275" y="5241925"/>
          <p14:tracePt t="18663" x="2359025" y="5241925"/>
          <p14:tracePt t="18671" x="2413000" y="5262563"/>
          <p14:tracePt t="18679" x="2433638" y="5294313"/>
          <p14:tracePt t="18688" x="2497138" y="5327650"/>
          <p14:tracePt t="18696" x="2551113" y="5348288"/>
          <p14:tracePt t="18705" x="2625725" y="5380038"/>
          <p14:tracePt t="18712" x="2657475" y="5400675"/>
          <p14:tracePt t="18721" x="2709863" y="5434013"/>
          <p14:tracePt t="18729" x="2763838" y="5454650"/>
          <p14:tracePt t="18738" x="2816225" y="5486400"/>
          <p14:tracePt t="18738" x="2901950" y="5538788"/>
          <p14:tracePt t="18746" x="2986088" y="5572125"/>
          <p14:tracePt t="18755" x="3040063" y="5592763"/>
          <p14:tracePt t="18762" x="3125788" y="5592763"/>
          <p14:tracePt t="18771" x="3209925" y="5645150"/>
          <p14:tracePt t="18779" x="3284538" y="5678488"/>
          <p14:tracePt t="18788" x="3402013" y="5678488"/>
          <p14:tracePt t="18796" x="3476625" y="5710238"/>
          <p14:tracePt t="18804" x="3592513" y="5730875"/>
          <p14:tracePt t="18813" x="3698875" y="5762625"/>
          <p14:tracePt t="18821" x="3784600" y="5762625"/>
          <p14:tracePt t="18830" x="3890963" y="5784850"/>
          <p14:tracePt t="18838" x="3997325" y="5784850"/>
          <p14:tracePt t="18846" x="4113213" y="5784850"/>
          <p14:tracePt t="18855" x="4251325" y="5784850"/>
          <p14:tracePt t="18863" x="4357688" y="5816600"/>
          <p14:tracePt t="18871" x="4464050" y="5816600"/>
          <p14:tracePt t="18879" x="4633913" y="5816600"/>
          <p14:tracePt t="18888" x="4762500" y="5816600"/>
          <p14:tracePt t="18896" x="4900613" y="5816600"/>
          <p14:tracePt t="18904" x="5038725" y="5816600"/>
          <p14:tracePt t="18913" x="5176838" y="5816600"/>
          <p14:tracePt t="18921" x="5314950" y="5816600"/>
          <p14:tracePt t="18930" x="5453063" y="5816600"/>
          <p14:tracePt t="18938" x="5591175" y="5816600"/>
          <p14:tracePt t="18946" x="5697538" y="5816600"/>
          <p14:tracePt t="18954" x="5835650" y="5816600"/>
          <p14:tracePt t="18963" x="5888038" y="5816600"/>
          <p14:tracePt t="18964" x="5973763" y="5816600"/>
          <p14:tracePt t="18971" x="6080125" y="5816600"/>
          <p14:tracePt t="18980" x="6132513" y="5816600"/>
          <p14:tracePt t="18988" x="6218238" y="5784850"/>
          <p14:tracePt t="18996" x="6303963" y="5762625"/>
          <p14:tracePt t="19004" x="6324600" y="5730875"/>
          <p14:tracePt t="19013" x="6388100" y="5730875"/>
          <p14:tracePt t="19022" x="6442075" y="5678488"/>
          <p14:tracePt t="19029" x="6462713" y="5678488"/>
          <p14:tracePt t="19038" x="6494463" y="5645150"/>
          <p14:tracePt t="19046" x="6515100" y="5645150"/>
          <p14:tracePt t="19054" x="6548438" y="5624513"/>
          <p14:tracePt t="19063" x="6548438" y="5592763"/>
          <p14:tracePt t="19653" x="6580188" y="5592763"/>
          <p14:tracePt t="19661" x="6632575" y="5592763"/>
          <p14:tracePt t="19671" x="6686550" y="5592763"/>
          <p14:tracePt t="19677" x="6792913" y="5592763"/>
          <p14:tracePt t="19685" x="6877050" y="5592763"/>
          <p14:tracePt t="19693" x="6983413" y="5592763"/>
          <p14:tracePt t="19701" x="7069138" y="5592763"/>
          <p14:tracePt t="19709" x="7207250" y="5592763"/>
          <p14:tracePt t="19717" x="7313613" y="5592763"/>
          <p14:tracePt t="19725" x="7429500" y="5592763"/>
          <p14:tracePt t="19733" x="7558088" y="5592763"/>
          <p14:tracePt t="19741" x="7696200" y="5592763"/>
          <p14:tracePt t="19750" x="7866063" y="5592763"/>
          <p14:tracePt t="19758" x="8004175" y="5592763"/>
          <p14:tracePt t="19766" x="8162925" y="5592763"/>
          <p14:tracePt t="19774" x="8301038" y="5592763"/>
          <p14:tracePt t="19782" x="8461375" y="5592763"/>
          <p14:tracePt t="19790" x="8631238" y="5592763"/>
          <p14:tracePt t="19798" x="8789988" y="5624513"/>
          <p14:tracePt t="19806" x="8928100" y="5624513"/>
          <p14:tracePt t="19814" x="9099550" y="5645150"/>
          <p14:tracePt t="19822" x="9205913" y="5678488"/>
          <p14:tracePt t="19830" x="9375775" y="5678488"/>
          <p14:tracePt t="19838" x="9396413" y="5710238"/>
          <p14:tracePt t="19846" x="9502775" y="5710238"/>
          <p14:tracePt t="19854" x="9672638" y="5730875"/>
          <p14:tracePt t="19862" x="9758363" y="5762625"/>
          <p14:tracePt t="19870" x="9832975" y="5762625"/>
          <p14:tracePt t="19878" x="9864725" y="5784850"/>
          <p14:tracePt t="19886" x="10002838" y="5784850"/>
          <p14:tracePt t="19895" x="10023475" y="5784850"/>
          <p14:tracePt t="19902" x="10086975" y="5784850"/>
          <p14:tracePt t="19910" x="10140950" y="5784850"/>
          <p14:tracePt t="19918" x="10193338" y="5784850"/>
          <p14:tracePt t="19926" x="10247313" y="5784850"/>
          <p14:tracePt t="19934" x="10299700" y="5784850"/>
          <p14:tracePt t="19942" x="10353675" y="5784850"/>
          <p14:tracePt t="19950" x="10385425" y="5784850"/>
          <p14:tracePt t="19958" x="10437813" y="5784850"/>
          <p14:tracePt t="19966" x="10469563" y="5784850"/>
          <p14:tracePt t="19974" x="10491788" y="5784850"/>
          <p14:tracePt t="19982" x="10544175" y="5784850"/>
          <p14:tracePt t="19990" x="10575925" y="5784850"/>
          <p14:tracePt t="19998" x="10607675" y="5784850"/>
          <p14:tracePt t="20006" x="10629900" y="5784850"/>
          <p14:tracePt t="20014" x="10661650" y="5784850"/>
          <p14:tracePt t="20023" x="10682288" y="5784850"/>
          <p14:tracePt t="20030" x="10714038" y="5784850"/>
          <p14:tracePt t="20038" x="10736263" y="5784850"/>
          <p14:tracePt t="20046" x="10768013" y="5784850"/>
          <p14:tracePt t="20054" x="10820400" y="5784850"/>
          <p14:tracePt t="20071" x="10852150" y="5784850"/>
          <p14:tracePt t="20079" x="10906125" y="5784850"/>
          <p14:tracePt t="20087" x="10926763" y="5784850"/>
          <p14:tracePt t="20095" x="10958513" y="5762625"/>
          <p14:tracePt t="20103" x="10990263" y="5762625"/>
          <p14:tracePt t="20111" x="11012488" y="5730875"/>
          <p14:tracePt t="20127" x="11044238" y="5710238"/>
          <p14:tracePt t="20135" x="11064875" y="5678488"/>
          <p14:tracePt t="20143" x="11096625" y="5678488"/>
          <p14:tracePt t="20151" x="11096625" y="5645150"/>
          <p14:tracePt t="20167" x="11118850" y="5624513"/>
          <p14:tracePt t="20183" x="11150600" y="5624513"/>
          <p14:tracePt t="20191" x="11150600" y="5592763"/>
          <p14:tracePt t="20247" x="11182350" y="5592763"/>
          <p14:tracePt t="20560" x="11202988" y="5592763"/>
          <p14:tracePt t="20576" x="11202988" y="5572125"/>
          <p14:tracePt t="20584" x="11234738" y="5572125"/>
          <p14:tracePt t="20616" x="11256963" y="5572125"/>
          <p14:tracePt t="20650" x="11288713" y="5572125"/>
          <p14:tracePt t="20658" x="11288713" y="5538788"/>
          <p14:tracePt t="20681" x="11320463" y="5538788"/>
          <p14:tracePt t="20697" x="11320463" y="5518150"/>
          <p14:tracePt t="20713" x="11341100" y="5518150"/>
          <p14:tracePt t="20737" x="11341100" y="5486400"/>
          <p14:tracePt t="20745" x="11372850" y="5486400"/>
          <p14:tracePt t="20762" x="11372850" y="5454650"/>
          <p14:tracePt t="20793" x="11372850" y="5434013"/>
          <p14:tracePt t="20801" x="11395075" y="5434013"/>
          <p14:tracePt t="20809" x="11395075" y="5400675"/>
          <p14:tracePt t="20817" x="11395075" y="5380038"/>
          <p14:tracePt t="20833" x="11426825" y="5348288"/>
          <p14:tracePt t="20841" x="11426825" y="5327650"/>
          <p14:tracePt t="20849" x="11426825" y="5294313"/>
          <p14:tracePt t="20858" x="11447463" y="5262563"/>
          <p14:tracePt t="20865" x="11447463" y="5241925"/>
          <p14:tracePt t="20875" x="11479213" y="5241925"/>
          <p14:tracePt t="20881" x="11479213" y="5210175"/>
          <p14:tracePt t="20889" x="11479213" y="5187950"/>
          <p14:tracePt t="20905" x="11510963" y="5156200"/>
          <p14:tracePt t="20921" x="11510963" y="5124450"/>
          <p14:tracePt t="20929" x="11533188" y="5124450"/>
          <p14:tracePt t="20945" x="11533188" y="5103813"/>
          <p14:tracePt t="20962" x="11533188" y="5072063"/>
          <p14:tracePt t="20969" x="11564938" y="5072063"/>
          <p14:tracePt t="21026" x="11564938" y="5049838"/>
          <p14:tracePt t="21042" x="11585575" y="5049838"/>
          <p14:tracePt t="21082" x="11585575" y="5018088"/>
          <p14:tracePt t="21210" x="11585575" y="4997450"/>
          <p14:tracePt t="21234" x="11617325" y="4997450"/>
          <p14:tracePt t="21250" x="11617325" y="4965700"/>
          <p14:tracePt t="21275" x="11617325" y="4933950"/>
          <p14:tracePt t="21291" x="11617325" y="4911725"/>
          <p14:tracePt t="21299" x="11617325" y="4879975"/>
          <p14:tracePt t="21316" x="11617325" y="4859338"/>
          <p14:tracePt t="21323" x="11617325" y="4805363"/>
          <p14:tracePt t="21331" x="11617325" y="4773613"/>
          <p14:tracePt t="21339" x="11617325" y="4689475"/>
          <p14:tracePt t="21347" x="11639550" y="4689475"/>
          <p14:tracePt t="21355" x="11639550" y="4635500"/>
          <p14:tracePt t="21363" x="11639550" y="4551363"/>
          <p14:tracePt t="21371" x="11639550" y="4497388"/>
          <p14:tracePt t="21379" x="11639550" y="4445000"/>
          <p14:tracePt t="21387" x="11639550" y="4391025"/>
          <p14:tracePt t="21395" x="11639550" y="4273550"/>
          <p14:tracePt t="21404" x="11639550" y="4252913"/>
          <p14:tracePt t="21411" x="11639550" y="4200525"/>
          <p14:tracePt t="21419" x="11639550" y="4114800"/>
          <p14:tracePt t="21427" x="11639550" y="4062413"/>
          <p14:tracePt t="21435" x="11639550" y="4008438"/>
          <p14:tracePt t="21443" x="11639550" y="3956050"/>
          <p14:tracePt t="21451" x="11639550" y="3870325"/>
          <p14:tracePt t="21459" x="11639550" y="3838575"/>
          <p14:tracePt t="21467" x="11639550" y="3752850"/>
          <p14:tracePt t="21475" x="11639550" y="3700463"/>
          <p14:tracePt t="21483" x="11617325" y="3678238"/>
          <p14:tracePt t="21491" x="11617325" y="3625850"/>
          <p14:tracePt t="21500" x="11585575" y="3562350"/>
          <p14:tracePt t="21507" x="11585575" y="3540125"/>
          <p14:tracePt t="21516" x="11585575" y="3487738"/>
          <p14:tracePt t="21525" x="11564938" y="3455988"/>
          <p14:tracePt t="21531" x="11564938" y="3433763"/>
          <p14:tracePt t="21539" x="11564938" y="3370263"/>
          <p14:tracePt t="21548" x="11533188" y="3349625"/>
          <p14:tracePt t="21556" x="11533188" y="3317875"/>
          <p14:tracePt t="21564" x="11533188" y="3263900"/>
          <p14:tracePt t="21571" x="11533188" y="3232150"/>
          <p14:tracePt t="21580" x="11533188" y="3211513"/>
          <p14:tracePt t="21588" x="11533188" y="3157538"/>
          <p14:tracePt t="21596" x="11533188" y="3105150"/>
          <p14:tracePt t="21604" x="11533188" y="3073400"/>
          <p14:tracePt t="21612" x="11533188" y="3041650"/>
          <p14:tracePt t="21620" x="11533188" y="3019425"/>
          <p14:tracePt t="21628" x="11533188" y="2967038"/>
          <p14:tracePt t="21636" x="11533188" y="2935288"/>
          <p14:tracePt t="21644" x="11533188" y="2901950"/>
          <p14:tracePt t="21660" x="11533188" y="2881313"/>
          <p14:tracePt t="21668" x="11533188" y="2849563"/>
          <p14:tracePt t="21676" x="11510963" y="2828925"/>
          <p14:tracePt t="21692" x="11510963" y="2795588"/>
          <p14:tracePt t="21708" x="11510963" y="2774950"/>
          <p14:tracePt t="21933" x="11510963" y="2795588"/>
          <p14:tracePt t="21949" x="11510963" y="2828925"/>
          <p14:tracePt t="21965" x="11510963" y="2849563"/>
          <p14:tracePt t="21973" x="11510963" y="2881313"/>
          <p14:tracePt t="21989" x="11510963" y="2901950"/>
          <p14:tracePt t="21997" x="11510963" y="2935288"/>
          <p14:tracePt t="22013" x="11510963" y="2967038"/>
          <p14:tracePt t="22029" x="11510963" y="2987675"/>
          <p14:tracePt t="22045" x="11510963" y="3019425"/>
          <p14:tracePt t="22054" x="11510963" y="3041650"/>
          <p14:tracePt t="22061" x="11510963" y="3073400"/>
          <p14:tracePt t="22077" x="11510963" y="3105150"/>
          <p14:tracePt t="22093" x="11510963" y="3125788"/>
          <p14:tracePt t="22109" x="11510963" y="3157538"/>
          <p14:tracePt t="22117" x="11510963" y="3179763"/>
          <p14:tracePt t="22133" x="11510963" y="3211513"/>
          <p14:tracePt t="22150" x="11510963" y="3232150"/>
          <p14:tracePt t="22165" x="11510963" y="3263900"/>
          <p14:tracePt t="22190" x="11510963" y="3295650"/>
          <p14:tracePt t="22214" x="11510963" y="3317875"/>
          <p14:tracePt t="22246" x="11510963" y="3349625"/>
          <p14:tracePt t="22270" x="11510963" y="3370263"/>
          <p14:tracePt t="22294" x="11510963" y="3402013"/>
          <p14:tracePt t="22302" x="11510963" y="3433763"/>
          <p14:tracePt t="22318" x="11510963" y="3455988"/>
          <p14:tracePt t="22334" x="11510963" y="3487738"/>
          <p14:tracePt t="22350" x="11510963" y="3508375"/>
          <p14:tracePt t="22358" x="11533188" y="3540125"/>
          <p14:tracePt t="22375" x="11533188" y="3562350"/>
          <p14:tracePt t="22390" x="11533188" y="3594100"/>
          <p14:tracePt t="22408" x="11533188" y="3625850"/>
          <p14:tracePt t="22430" x="11533188" y="3646488"/>
          <p14:tracePt t="22447" x="11533188" y="3678238"/>
          <p14:tracePt t="22471" x="11533188" y="3700463"/>
          <p14:tracePt t="22487" x="11533188" y="3732213"/>
          <p14:tracePt t="22503" x="11533188" y="3752850"/>
          <p14:tracePt t="22519" x="11533188" y="3784600"/>
          <p14:tracePt t="22543" x="11533188" y="3816350"/>
          <p14:tracePt t="22575" x="11533188" y="3838575"/>
          <p14:tracePt t="22607" x="11533188" y="3870325"/>
          <p14:tracePt t="22639" x="11533188" y="3890963"/>
          <p14:tracePt t="22671" x="11533188" y="3922713"/>
          <p14:tracePt t="22704" x="11533188" y="3956050"/>
          <p14:tracePt t="22719" x="11533188" y="3976688"/>
          <p14:tracePt t="22737" x="11533188" y="4008438"/>
          <p14:tracePt t="22752" x="11533188" y="4029075"/>
          <p14:tracePt t="22768" x="11533188" y="4062413"/>
          <p14:tracePt t="22775" x="11533188" y="4083050"/>
          <p14:tracePt t="22784" x="11533188" y="4114800"/>
          <p14:tracePt t="22800" x="11533188" y="4146550"/>
          <p14:tracePt t="22808" x="11533188" y="4167188"/>
          <p14:tracePt t="22816" x="11533188" y="4200525"/>
          <p14:tracePt t="22833" x="11533188" y="4221163"/>
          <p14:tracePt t="22840" x="11533188" y="4252913"/>
          <p14:tracePt t="22856" x="11533188" y="4273550"/>
          <p14:tracePt t="22880" x="11533188" y="4306888"/>
          <p14:tracePt t="22912" x="11533188" y="4338638"/>
          <p14:tracePt t="22984" x="11533188" y="4359275"/>
          <p14:tracePt t="23048" x="11533188" y="4391025"/>
          <p14:tracePt t="26959" x="11510963" y="4391025"/>
          <p14:tracePt t="26967" x="11479213" y="4391025"/>
          <p14:tracePt t="26975" x="11447463" y="4391025"/>
          <p14:tracePt t="26991" x="11426825" y="4391025"/>
          <p14:tracePt t="26999" x="11395075" y="4359275"/>
          <p14:tracePt t="27008" x="11372850" y="4359275"/>
          <p14:tracePt t="27024" x="11341100" y="4359275"/>
          <p14:tracePt t="27039" x="11320463" y="4359275"/>
          <p14:tracePt t="27055" x="11288713" y="4359275"/>
          <p14:tracePt t="27072" x="11256963" y="4359275"/>
          <p14:tracePt t="27088" x="11256963" y="4338638"/>
          <p14:tracePt t="27096" x="11234738" y="4338638"/>
          <p14:tracePt t="27129" x="11202988" y="4338638"/>
          <p14:tracePt t="27152" x="11202988" y="4306888"/>
          <p14:tracePt t="27176" x="11182350" y="4306888"/>
          <p14:tracePt t="27208" x="11150600" y="4306888"/>
          <p14:tracePt t="27249" x="11118850" y="4306888"/>
          <p14:tracePt t="27280" x="11096625" y="4306888"/>
          <p14:tracePt t="27313" x="11064875" y="4306888"/>
          <p14:tracePt t="27329" x="11044238" y="4306888"/>
          <p14:tracePt t="27345" x="11044238" y="4273550"/>
          <p14:tracePt t="27353" x="11012488" y="4273550"/>
          <p14:tracePt t="27377" x="10990263" y="4273550"/>
          <p14:tracePt t="27441" x="10958513" y="4273550"/>
          <p14:tracePt t="37057" x="10906125" y="4273550"/>
          <p14:tracePt t="37066" x="10852150" y="4306888"/>
          <p14:tracePt t="37073" x="10736263" y="4338638"/>
          <p14:tracePt t="37083" x="10629900" y="4391025"/>
          <p14:tracePt t="37089" x="10406063" y="4476750"/>
          <p14:tracePt t="37097" x="10193338" y="4497388"/>
          <p14:tracePt t="37105" x="9948863" y="4529138"/>
          <p14:tracePt t="37113" x="9640888" y="4551363"/>
          <p14:tracePt t="37121" x="9045575" y="4583113"/>
          <p14:tracePt t="37129" x="8821738" y="4583113"/>
          <p14:tracePt t="37137" x="8386763" y="4583113"/>
          <p14:tracePt t="37145" x="7940675" y="4583113"/>
          <p14:tracePt t="37153" x="7483475" y="4583113"/>
          <p14:tracePt t="37162" x="7037388" y="4476750"/>
          <p14:tracePt t="37170" x="6600825" y="4391025"/>
          <p14:tracePt t="37177" x="6197600" y="4273550"/>
          <p14:tracePt t="37186" x="5803900" y="4167188"/>
          <p14:tracePt t="37194" x="5453063" y="4029075"/>
          <p14:tracePt t="37202" x="5091113" y="3890963"/>
          <p14:tracePt t="37210" x="4932363" y="3838575"/>
          <p14:tracePt t="37218" x="4687888" y="3700463"/>
          <p14:tracePt t="37226" x="4443413" y="3562350"/>
          <p14:tracePt t="37234" x="4251325" y="3455988"/>
          <p14:tracePt t="37242" x="4081463" y="3370263"/>
          <p14:tracePt t="37250" x="3922713" y="3295650"/>
          <p14:tracePt t="37258" x="3859213" y="3232150"/>
          <p14:tracePt t="37266" x="3667125" y="3125788"/>
          <p14:tracePt t="37274" x="3646488" y="3105150"/>
          <p14:tracePt t="37282" x="3560763" y="3041650"/>
          <p14:tracePt t="37291" x="3476625" y="3019425"/>
          <p14:tracePt t="37298" x="3422650" y="2987675"/>
          <p14:tracePt t="37306" x="3370263" y="2967038"/>
          <p14:tracePt t="37314" x="3336925" y="2935288"/>
          <p14:tracePt t="37322" x="3284538" y="2935288"/>
          <p14:tracePt t="37330" x="3263900" y="2901950"/>
          <p14:tracePt t="37338" x="3232150" y="2881313"/>
          <p14:tracePt t="37354" x="3209925" y="2849563"/>
          <p14:tracePt t="37362" x="3178175" y="2849563"/>
          <p14:tracePt t="37378" x="3178175" y="2828925"/>
          <p14:tracePt t="37410" x="3178175" y="2795588"/>
          <p14:tracePt t="37434" x="3178175" y="2774950"/>
          <p14:tracePt t="37524" x="3209925" y="2774950"/>
          <p14:tracePt t="37547" x="3232150" y="2774950"/>
          <p14:tracePt t="37555" x="3232150" y="2795588"/>
          <p14:tracePt t="37563" x="3263900" y="2795588"/>
          <p14:tracePt t="37572" x="3263900" y="2828925"/>
          <p14:tracePt t="37579" x="3263900" y="2849563"/>
          <p14:tracePt t="37587" x="3284538" y="2849563"/>
          <p14:tracePt t="37595" x="3284538" y="2881313"/>
          <p14:tracePt t="37604" x="3316288" y="2881313"/>
          <p14:tracePt t="37611" x="3316288" y="2901950"/>
          <p14:tracePt t="37627" x="3336925" y="2935288"/>
          <p14:tracePt t="37635" x="3370263" y="2935288"/>
          <p14:tracePt t="37643" x="3370263" y="2967038"/>
          <p14:tracePt t="37659" x="3402013" y="2967038"/>
          <p14:tracePt t="37667" x="3422650" y="2967038"/>
          <p14:tracePt t="37675" x="3422650" y="2987675"/>
          <p14:tracePt t="37683" x="3454400" y="2987675"/>
          <p14:tracePt t="37699" x="3454400" y="3019425"/>
          <p14:tracePt t="37707" x="3476625" y="3019425"/>
          <p14:tracePt t="37723" x="3508375" y="3019425"/>
          <p14:tracePt t="37755" x="3540125" y="3041650"/>
          <p14:tracePt t="37820" x="3540125" y="3073400"/>
          <p14:tracePt t="37845" x="3508375" y="3073400"/>
          <p14:tracePt t="37868" x="3476625" y="3073400"/>
          <p14:tracePt t="37884" x="3454400" y="3073400"/>
          <p14:tracePt t="37908" x="3422650" y="3073400"/>
          <p14:tracePt t="37924" x="3402013" y="3073400"/>
          <p14:tracePt t="37940" x="3370263" y="3073400"/>
          <p14:tracePt t="37949" x="3336925" y="3073400"/>
          <p14:tracePt t="37964" x="3316288" y="3073400"/>
          <p14:tracePt t="37972" x="3284538" y="3073400"/>
          <p14:tracePt t="37996" x="3263900" y="3073400"/>
          <p14:tracePt t="38020" x="3232150" y="3073400"/>
          <p14:tracePt t="40059" x="3263900" y="3073400"/>
          <p14:tracePt t="40099" x="3284538" y="3073400"/>
          <p14:tracePt t="40123" x="3284538" y="3105150"/>
          <p14:tracePt t="40139" x="3316288" y="3105150"/>
          <p14:tracePt t="40195" x="3336925" y="3105150"/>
          <p14:tracePt t="40244" x="3370263" y="3105150"/>
          <p14:tracePt t="40252" x="3370263" y="3125788"/>
          <p14:tracePt t="40300" x="3402013" y="3125788"/>
          <p14:tracePt t="40444" x="3422650" y="3125788"/>
          <p14:tracePt t="42764" x="3454400" y="3125788"/>
          <p14:tracePt t="42772" x="3476625" y="3125788"/>
          <p14:tracePt t="42780" x="3508375" y="3125788"/>
          <p14:tracePt t="42788" x="3540125" y="3125788"/>
          <p14:tracePt t="42796" x="3560763" y="3125788"/>
          <p14:tracePt t="42804" x="3592513" y="3125788"/>
          <p14:tracePt t="42812" x="3614738" y="3125788"/>
          <p14:tracePt t="42820" x="3646488" y="3125788"/>
          <p14:tracePt t="42828" x="3667125" y="3125788"/>
          <p14:tracePt t="42836" x="3698875" y="3125788"/>
          <p14:tracePt t="42852" x="3730625" y="3105150"/>
          <p14:tracePt t="42860" x="3752850" y="3105150"/>
          <p14:tracePt t="42868" x="3784600" y="3105150"/>
          <p14:tracePt t="42876" x="3805238" y="3105150"/>
          <p14:tracePt t="42884" x="3836988" y="3105150"/>
          <p14:tracePt t="42892" x="3859213" y="3105150"/>
          <p14:tracePt t="42900" x="3890963" y="3105150"/>
          <p14:tracePt t="42908" x="3922713" y="3105150"/>
          <p14:tracePt t="42916" x="3943350" y="3105150"/>
          <p14:tracePt t="42924" x="3975100" y="3105150"/>
          <p14:tracePt t="42932" x="3997325" y="3105150"/>
          <p14:tracePt t="42940" x="4029075" y="3105150"/>
          <p14:tracePt t="42948" x="4049713" y="3105150"/>
          <p14:tracePt t="42956" x="4081463" y="3105150"/>
          <p14:tracePt t="42964" x="4113213" y="3105150"/>
          <p14:tracePt t="42980" x="4135438" y="3105150"/>
          <p14:tracePt t="42988" x="4167188" y="3105150"/>
          <p14:tracePt t="43012" x="4187825" y="3105150"/>
          <p14:tracePt t="43029" x="4219575" y="3105150"/>
          <p14:tracePt t="43045" x="4251325" y="3105150"/>
          <p14:tracePt t="43070" x="4273550" y="3105150"/>
          <p14:tracePt t="43085" x="4305300" y="3105150"/>
          <p14:tracePt t="43109" x="4325938" y="3105150"/>
          <p14:tracePt t="43125" x="4357688" y="3105150"/>
          <p14:tracePt t="43141" x="4379913" y="3105150"/>
          <p14:tracePt t="43149" x="4411663" y="3105150"/>
          <p14:tracePt t="43158" x="4443413" y="3105150"/>
          <p14:tracePt t="43165" x="4495800" y="3105150"/>
          <p14:tracePt t="43174" x="4518025" y="3105150"/>
          <p14:tracePt t="43181" x="4570413" y="3105150"/>
          <p14:tracePt t="43189" x="4656138" y="3073400"/>
          <p14:tracePt t="43197" x="4740275" y="3073400"/>
          <p14:tracePt t="43205" x="4826000" y="3041650"/>
          <p14:tracePt t="43213" x="4932363" y="3019425"/>
          <p14:tracePt t="43221" x="5038725" y="3019425"/>
          <p14:tracePt t="43229" x="5176838" y="2987675"/>
          <p14:tracePt t="43237" x="5314950" y="2967038"/>
          <p14:tracePt t="43245" x="5484813" y="2935288"/>
          <p14:tracePt t="43253" x="5643563" y="2935288"/>
          <p14:tracePt t="43261" x="5835650" y="2901950"/>
          <p14:tracePt t="43269" x="6026150" y="2881313"/>
          <p14:tracePt t="43277" x="6218238" y="2849563"/>
          <p14:tracePt t="43285" x="6442075" y="2849563"/>
          <p14:tracePt t="43293" x="6654800" y="2849563"/>
          <p14:tracePt t="43301" x="6877050" y="2849563"/>
          <p14:tracePt t="43309" x="7100888" y="2849563"/>
          <p14:tracePt t="43317" x="7345363" y="2849563"/>
          <p14:tracePt t="43325" x="7558088" y="2849563"/>
          <p14:tracePt t="43333" x="7748588" y="2849563"/>
          <p14:tracePt t="43341" x="7940675" y="2849563"/>
          <p14:tracePt t="43349" x="8142288" y="2849563"/>
          <p14:tracePt t="43358" x="8332788" y="2849563"/>
          <p14:tracePt t="43366" x="8461375" y="2849563"/>
          <p14:tracePt t="43374" x="8631238" y="2849563"/>
          <p14:tracePt t="43383" x="8769350" y="2849563"/>
          <p14:tracePt t="43390" x="8789988" y="2849563"/>
          <p14:tracePt t="43398" x="8907463" y="2849563"/>
          <p14:tracePt t="43406" x="8959850" y="2849563"/>
          <p14:tracePt t="43414" x="9045575" y="2849563"/>
          <p14:tracePt t="43422" x="9099550" y="2849563"/>
          <p14:tracePt t="43430" x="9151938" y="2881313"/>
          <p14:tracePt t="43438" x="9172575" y="2881313"/>
          <p14:tracePt t="43446" x="9205913" y="2881313"/>
          <p14:tracePt t="43454" x="9237663" y="2901950"/>
          <p14:tracePt t="43470" x="9258300" y="2901950"/>
          <p14:tracePt t="43502" x="9290050" y="2901950"/>
          <p14:tracePt t="43695" x="9258300" y="2901950"/>
          <p14:tracePt t="43712" x="9258300" y="2935288"/>
          <p14:tracePt t="43727" x="9237663" y="2935288"/>
          <p14:tracePt t="43759" x="9205913" y="2967038"/>
          <p14:tracePt t="43783" x="9172575" y="2967038"/>
          <p14:tracePt t="43807" x="9151938" y="2967038"/>
          <p14:tracePt t="43815" x="9151938" y="2987675"/>
          <p14:tracePt t="43871" x="9120188" y="2987675"/>
          <p14:tracePt t="44931" x="9099550" y="2987675"/>
          <p14:tracePt t="44939" x="9045575" y="2987675"/>
          <p14:tracePt t="44947" x="8982075" y="3019425"/>
          <p14:tracePt t="44955" x="8959850" y="3041650"/>
          <p14:tracePt t="44963" x="8875713" y="3073400"/>
          <p14:tracePt t="44971" x="8789988" y="3073400"/>
          <p14:tracePt t="44979" x="8715375" y="3073400"/>
          <p14:tracePt t="44987" x="8631238" y="3105150"/>
          <p14:tracePt t="44996" x="8545513" y="3105150"/>
          <p14:tracePt t="45004" x="8461375" y="3105150"/>
          <p14:tracePt t="45012" x="8386763" y="3105150"/>
          <p14:tracePt t="45021" x="8332788" y="3105150"/>
          <p14:tracePt t="45029" x="8194675" y="3105150"/>
          <p14:tracePt t="45035" x="8162925" y="3105150"/>
          <p14:tracePt t="45043" x="8078788" y="3105150"/>
          <p14:tracePt t="45051" x="8004175" y="3105150"/>
          <p14:tracePt t="45059" x="7918450" y="3105150"/>
          <p14:tracePt t="45067" x="7866063" y="3125788"/>
          <p14:tracePt t="45075" x="7812088" y="3125788"/>
          <p14:tracePt t="45083" x="7727950" y="3125788"/>
          <p14:tracePt t="45091" x="7673975" y="3125788"/>
          <p14:tracePt t="45099" x="7621588" y="3157538"/>
          <p14:tracePt t="45107" x="7558088" y="3157538"/>
          <p14:tracePt t="45115" x="7535863" y="3157538"/>
          <p14:tracePt t="45123" x="7483475" y="3179763"/>
          <p14:tracePt t="45131" x="7429500" y="3179763"/>
          <p14:tracePt t="45139" x="7397750" y="3179763"/>
          <p14:tracePt t="45147" x="7366000" y="3211513"/>
          <p14:tracePt t="45155" x="7345363" y="3211513"/>
          <p14:tracePt t="45163" x="7291388" y="3211513"/>
          <p14:tracePt t="45171" x="7259638" y="3232150"/>
          <p14:tracePt t="45179" x="7227888" y="3232150"/>
          <p14:tracePt t="45188" x="7207250" y="3232150"/>
          <p14:tracePt t="45196" x="7153275" y="3232150"/>
          <p14:tracePt t="45204" x="7121525" y="3263900"/>
          <p14:tracePt t="45212" x="7100888" y="3263900"/>
          <p14:tracePt t="45221" x="7037388" y="3263900"/>
          <p14:tracePt t="45229" x="6983413" y="3263900"/>
          <p14:tracePt t="45237" x="6931025" y="3295650"/>
          <p14:tracePt t="45246" x="6908800" y="3295650"/>
          <p14:tracePt t="45254" x="6845300" y="3295650"/>
          <p14:tracePt t="45262" x="6792913" y="3295650"/>
          <p14:tracePt t="45271" x="6770688" y="3317875"/>
          <p14:tracePt t="45279" x="6707188" y="3317875"/>
          <p14:tracePt t="45287" x="6654800" y="3317875"/>
          <p14:tracePt t="45296" x="6600825" y="3317875"/>
          <p14:tracePt t="45304" x="6548438" y="3317875"/>
          <p14:tracePt t="45313" x="6494463" y="3317875"/>
          <p14:tracePt t="45321" x="6462713" y="3317875"/>
          <p14:tracePt t="45329" x="6410325" y="3317875"/>
          <p14:tracePt t="45338" x="6356350" y="3317875"/>
          <p14:tracePt t="45346" x="6303963" y="3317875"/>
          <p14:tracePt t="45354" x="6270625" y="3317875"/>
          <p14:tracePt t="45363" x="6218238" y="3317875"/>
          <p14:tracePt t="45371" x="6197600" y="3295650"/>
          <p14:tracePt t="45379" x="6132513" y="3295650"/>
          <p14:tracePt t="45387" x="6111875" y="3295650"/>
          <p14:tracePt t="45396" x="6059488" y="3263900"/>
          <p14:tracePt t="45397" x="6026150" y="3263900"/>
          <p14:tracePt t="45404" x="5994400" y="3263900"/>
          <p14:tracePt t="45412" x="5942013" y="3232150"/>
          <p14:tracePt t="45421" x="5921375" y="3232150"/>
          <p14:tracePt t="45429" x="5888038" y="3232150"/>
          <p14:tracePt t="45438" x="5867400" y="3232150"/>
          <p14:tracePt t="45446" x="5835650" y="3232150"/>
          <p14:tracePt t="45454" x="5803900" y="3211513"/>
          <p14:tracePt t="45463" x="5781675" y="3211513"/>
          <p14:tracePt t="45471" x="5749925" y="3211513"/>
          <p14:tracePt t="45488" x="5729288" y="3179763"/>
          <p14:tracePt t="45504" x="5697538" y="3179763"/>
          <p14:tracePt t="45521" x="5676900" y="3157538"/>
          <p14:tracePt t="45554" x="5643563" y="3157538"/>
          <p14:tracePt t="45573" x="5643563" y="3125788"/>
          <p14:tracePt t="45581" x="5611813" y="3125788"/>
          <p14:tracePt t="45789" x="5643563" y="3125788"/>
          <p14:tracePt t="45813" x="5676900" y="3125788"/>
          <p14:tracePt t="45846" x="5697538" y="3125788"/>
          <p14:tracePt t="45878" x="5729288" y="3125788"/>
          <p14:tracePt t="45910" x="5749925" y="3125788"/>
          <p14:tracePt t="45926" x="5781675" y="3125788"/>
          <p14:tracePt t="45942" x="5803900" y="3125788"/>
          <p14:tracePt t="45966" x="5835650" y="3125788"/>
          <p14:tracePt t="45982" x="5867400" y="3125788"/>
          <p14:tracePt t="46000" x="5888038" y="3125788"/>
          <p14:tracePt t="46006" x="5921375" y="3125788"/>
          <p14:tracePt t="46022" x="5942013" y="3125788"/>
          <p14:tracePt t="46046" x="5973763" y="3125788"/>
          <p14:tracePt t="46070" x="5994400" y="3125788"/>
          <p14:tracePt t="46102" x="6026150" y="3125788"/>
          <p14:tracePt t="48350" x="6059488" y="3125788"/>
          <p14:tracePt t="48422" x="6080125" y="3125788"/>
          <p14:tracePt t="48494" x="6111875" y="3125788"/>
          <p14:tracePt t="48534" x="6132513" y="3125788"/>
          <p14:tracePt t="48566" x="6165850" y="3125788"/>
          <p14:tracePt t="48582" x="6197600" y="3125788"/>
          <p14:tracePt t="48608" x="6218238" y="3125788"/>
          <p14:tracePt t="48623" x="6249988" y="3125788"/>
          <p14:tracePt t="48639" x="6270625" y="3125788"/>
          <p14:tracePt t="48655" x="6303963" y="3125788"/>
          <p14:tracePt t="48663" x="6324600" y="3125788"/>
          <p14:tracePt t="48671" x="6356350" y="3125788"/>
          <p14:tracePt t="48687" x="6388100" y="3125788"/>
          <p14:tracePt t="48695" x="6410325" y="3125788"/>
          <p14:tracePt t="48704" x="6462713" y="3125788"/>
          <p14:tracePt t="48711" x="6494463" y="3125788"/>
          <p14:tracePt t="48720" x="6548438" y="3125788"/>
          <p14:tracePt t="48727" x="6580188" y="3125788"/>
          <p14:tracePt t="48735" x="6600825" y="3125788"/>
          <p14:tracePt t="48743" x="6654800" y="3125788"/>
          <p14:tracePt t="48751" x="6707188" y="3125788"/>
          <p14:tracePt t="48759" x="6738938" y="3125788"/>
          <p14:tracePt t="48767" x="6792913" y="3125788"/>
          <p14:tracePt t="48775" x="6845300" y="3125788"/>
          <p14:tracePt t="48783" x="6908800" y="3125788"/>
          <p14:tracePt t="48791" x="6962775" y="3125788"/>
          <p14:tracePt t="48799" x="7015163" y="3125788"/>
          <p14:tracePt t="48807" x="7069138" y="3125788"/>
          <p14:tracePt t="48815" x="7121525" y="3125788"/>
          <p14:tracePt t="48823" x="7175500" y="3125788"/>
          <p14:tracePt t="48831" x="7227888" y="3125788"/>
          <p14:tracePt t="48839" x="7259638" y="3125788"/>
          <p14:tracePt t="48847" x="7313613" y="3125788"/>
          <p14:tracePt t="48855" x="7366000" y="3125788"/>
          <p14:tracePt t="48863" x="7397750" y="3125788"/>
          <p14:tracePt t="48871" x="7451725" y="3125788"/>
          <p14:tracePt t="48880" x="7483475" y="3125788"/>
          <p14:tracePt t="48887" x="7535863" y="3125788"/>
          <p14:tracePt t="48896" x="7558088" y="3125788"/>
          <p14:tracePt t="48904" x="7589838" y="3125788"/>
          <p14:tracePt t="48912" x="7621588" y="3105150"/>
          <p14:tracePt t="48928" x="7642225" y="3105150"/>
          <p14:tracePt t="48936" x="7673975" y="3105150"/>
          <p14:tracePt t="48952" x="7696200" y="3105150"/>
          <p14:tracePt t="48960" x="7696200" y="3073400"/>
          <p14:tracePt t="48984" x="7727950" y="3073400"/>
          <p14:tracePt t="50429" x="7748588" y="3073400"/>
          <p14:tracePt t="50436" x="7780338" y="3073400"/>
          <p14:tracePt t="50445" x="7812088" y="3073400"/>
          <p14:tracePt t="50453" x="7834313" y="3073400"/>
          <p14:tracePt t="50470" x="7866063" y="3073400"/>
          <p14:tracePt t="50477" x="7918450" y="3073400"/>
          <p14:tracePt t="50485" x="7940675" y="3073400"/>
          <p14:tracePt t="50493" x="7972425" y="3073400"/>
          <p14:tracePt t="50501" x="8004175" y="3073400"/>
          <p14:tracePt t="50509" x="8024813" y="3073400"/>
          <p14:tracePt t="50517" x="8078788" y="3073400"/>
          <p14:tracePt t="50525" x="8110538" y="3073400"/>
          <p14:tracePt t="50534" x="8142288" y="3073400"/>
          <p14:tracePt t="50541" x="8194675" y="3073400"/>
          <p14:tracePt t="50549" x="8216900" y="3073400"/>
          <p14:tracePt t="50557" x="8269288" y="3073400"/>
          <p14:tracePt t="50565" x="8301038" y="3073400"/>
          <p14:tracePt t="50573" x="8355013" y="3073400"/>
          <p14:tracePt t="50581" x="8386763" y="3073400"/>
          <p14:tracePt t="50589" x="8407400" y="3073400"/>
          <p14:tracePt t="50597" x="8461375" y="3073400"/>
          <p14:tracePt t="50605" x="8524875" y="3105150"/>
          <p14:tracePt t="50613" x="8545513" y="3105150"/>
          <p14:tracePt t="50621" x="8577263" y="3105150"/>
          <p14:tracePt t="50629" x="8631238" y="3105150"/>
          <p14:tracePt t="50637" x="8651875" y="3105150"/>
          <p14:tracePt t="50647" x="8683625" y="3105150"/>
          <p14:tracePt t="50653" x="8715375" y="3125788"/>
          <p14:tracePt t="50661" x="8769350" y="3125788"/>
          <p14:tracePt t="50670" x="8789988" y="3125788"/>
          <p14:tracePt t="50677" x="8855075" y="3125788"/>
          <p14:tracePt t="50685" x="8875713" y="3125788"/>
          <p14:tracePt t="50693" x="8907463" y="3157538"/>
          <p14:tracePt t="50701" x="8959850" y="3157538"/>
          <p14:tracePt t="50709" x="8982075" y="3157538"/>
          <p14:tracePt t="50717" x="9045575" y="3157538"/>
          <p14:tracePt t="50725" x="9099550" y="3157538"/>
          <p14:tracePt t="50733" x="9120188" y="3157538"/>
          <p14:tracePt t="50742" x="9172575" y="3157538"/>
          <p14:tracePt t="50749" x="9237663" y="3157538"/>
          <p14:tracePt t="50758" x="9290050" y="3157538"/>
          <p14:tracePt t="50766" x="9310688" y="3157538"/>
          <p14:tracePt t="50774" x="9375775" y="3157538"/>
          <p14:tracePt t="50782" x="9428163" y="3157538"/>
          <p14:tracePt t="50790" x="9482138" y="3157538"/>
          <p14:tracePt t="50798" x="9502775" y="3125788"/>
          <p14:tracePt t="50806" x="9566275" y="3125788"/>
          <p14:tracePt t="50814" x="9588500" y="3125788"/>
          <p14:tracePt t="50822" x="9640888" y="3125788"/>
          <p14:tracePt t="50830" x="9694863" y="3125788"/>
          <p14:tracePt t="50838" x="9726613" y="3125788"/>
          <p14:tracePt t="50846" x="9758363" y="3125788"/>
          <p14:tracePt t="50854" x="9810750" y="3125788"/>
          <p14:tracePt t="50862" x="9832975" y="3125788"/>
          <p14:tracePt t="50871" x="9864725" y="3125788"/>
          <p14:tracePt t="50879" x="9885363" y="3125788"/>
          <p14:tracePt t="50887" x="9917113" y="3125788"/>
          <p14:tracePt t="50896" x="9948863" y="3125788"/>
          <p14:tracePt t="50904" x="9971088" y="3125788"/>
          <p14:tracePt t="50918" x="10002838" y="3125788"/>
          <p14:tracePt t="50926" x="10023475" y="3125788"/>
          <p14:tracePt t="50950" x="10055225" y="3125788"/>
          <p14:tracePt t="50966" x="10086975" y="3125788"/>
          <p14:tracePt t="51014" x="10109200" y="3125788"/>
          <p14:tracePt t="52740" x="10140950" y="3125788"/>
          <p14:tracePt t="52796" x="10161588" y="3125788"/>
          <p14:tracePt t="52844" x="10193338" y="3125788"/>
          <p14:tracePt t="52876" x="10215563" y="3125788"/>
          <p14:tracePt t="52908" x="10247313" y="3125788"/>
          <p14:tracePt t="52957" x="10279063" y="3125788"/>
          <p14:tracePt t="54803" x="10299700" y="3125788"/>
          <p14:tracePt t="54811" x="10331450" y="3125788"/>
          <p14:tracePt t="54819" x="10385425" y="3157538"/>
          <p14:tracePt t="54827" x="10491788" y="3232150"/>
          <p14:tracePt t="54835" x="10629900" y="3349625"/>
          <p14:tracePt t="54843" x="10820400" y="3508375"/>
          <p14:tracePt t="54851" x="11044238" y="3678238"/>
          <p14:tracePt t="54859" x="11256963" y="3870325"/>
          <p14:tracePt t="54867" x="11564938" y="4083050"/>
          <p14:tracePt t="54875" x="11947525" y="4338638"/>
          <p14:tracePt t="57864" x="12106275" y="5816600"/>
          <p14:tracePt t="57877" x="12033250" y="5762625"/>
          <p14:tracePt t="57878" x="11947525" y="5710238"/>
          <p14:tracePt t="57888" x="11915775" y="5645150"/>
          <p14:tracePt t="57895" x="11830050" y="5592763"/>
          <p14:tracePt t="57901" x="11777663" y="5538788"/>
          <p14:tracePt t="57909" x="11755438" y="5518150"/>
          <p14:tracePt t="57917" x="11703050" y="5454650"/>
          <p14:tracePt t="57925" x="11671300" y="5400675"/>
          <p14:tracePt t="57933" x="11639550" y="5380038"/>
          <p14:tracePt t="57941" x="11617325" y="5327650"/>
          <p14:tracePt t="57949" x="11585575" y="5262563"/>
          <p14:tracePt t="57957" x="11564938" y="5241925"/>
          <p14:tracePt t="57965" x="11533188" y="5210175"/>
          <p14:tracePt t="57973" x="11533188" y="5187950"/>
          <p14:tracePt t="57981" x="11510963" y="5124450"/>
          <p14:tracePt t="57989" x="11510963" y="5103813"/>
          <p14:tracePt t="57997" x="11510963" y="5072063"/>
          <p14:tracePt t="58005" x="11479213" y="5049838"/>
          <p14:tracePt t="58013" x="11479213" y="4997450"/>
          <p14:tracePt t="58021" x="11479213" y="4965700"/>
          <p14:tracePt t="58029" x="11479213" y="4933950"/>
          <p14:tracePt t="58037" x="11479213" y="4911725"/>
          <p14:tracePt t="58054" x="11479213" y="4879975"/>
          <p14:tracePt t="58062" x="11479213" y="4859338"/>
          <p14:tracePt t="58085" x="11479213" y="4827588"/>
          <p14:tracePt t="58093" x="11479213" y="4805363"/>
          <p14:tracePt t="58117" x="11479213" y="4773613"/>
          <p14:tracePt t="58133" x="11479213" y="4741863"/>
          <p14:tracePt t="58149" x="11479213" y="4721225"/>
          <p14:tracePt t="58166" x="11479213" y="4689475"/>
          <p14:tracePt t="58173" x="11510963" y="4689475"/>
          <p14:tracePt t="58183" x="11510963" y="4667250"/>
          <p14:tracePt t="58214" x="11510963" y="4635500"/>
          <p14:tracePt t="58238" x="11533188" y="4635500"/>
          <p14:tracePt t="58254" x="11533188" y="4603750"/>
          <p14:tracePt t="58278" x="11533188" y="4583113"/>
          <p14:tracePt t="58302" x="11533188" y="4551363"/>
          <p14:tracePt t="58342" x="11533188" y="4529138"/>
          <p14:tracePt t="59458" x="11533188" y="4497388"/>
          <p14:tracePt t="59466" x="11533188" y="4476750"/>
          <p14:tracePt t="59474" x="11533188" y="4445000"/>
          <p14:tracePt t="59482" x="11533188" y="4413250"/>
          <p14:tracePt t="59491" x="11533188" y="4359275"/>
          <p14:tracePt t="59498" x="11533188" y="4338638"/>
          <p14:tracePt t="59506" x="11533188" y="4306888"/>
          <p14:tracePt t="59514" x="11533188" y="4273550"/>
          <p14:tracePt t="59522" x="11510963" y="4221163"/>
          <p14:tracePt t="59530" x="11510963" y="4200525"/>
          <p14:tracePt t="59538" x="11510963" y="4167188"/>
          <p14:tracePt t="59546" x="11510963" y="4146550"/>
          <p14:tracePt t="59554" x="11510963" y="4114800"/>
          <p14:tracePt t="59562" x="11510963" y="4083050"/>
          <p14:tracePt t="59570" x="11479213" y="4062413"/>
          <p14:tracePt t="59578" x="11479213" y="4029075"/>
          <p14:tracePt t="59586" x="11479213" y="4008438"/>
          <p14:tracePt t="59594" x="11479213" y="3976688"/>
          <p14:tracePt t="59602" x="11479213" y="3956050"/>
          <p14:tracePt t="59610" x="11447463" y="3922713"/>
          <p14:tracePt t="59618" x="11447463" y="3890963"/>
          <p14:tracePt t="59626" x="11447463" y="3870325"/>
          <p14:tracePt t="59634" x="11447463" y="3838575"/>
          <p14:tracePt t="59642" x="11447463" y="3816350"/>
          <p14:tracePt t="59650" x="11447463" y="3784600"/>
          <p14:tracePt t="59658" x="11447463" y="3752850"/>
          <p14:tracePt t="59666" x="11447463" y="3732213"/>
          <p14:tracePt t="59674" x="11426825" y="3700463"/>
          <p14:tracePt t="59682" x="11426825" y="3678238"/>
          <p14:tracePt t="59690" x="11426825" y="3646488"/>
          <p14:tracePt t="59699" x="11426825" y="3625850"/>
          <p14:tracePt t="59706" x="11426825" y="3594100"/>
          <p14:tracePt t="59714" x="11426825" y="3562350"/>
          <p14:tracePt t="59722" x="11426825" y="3540125"/>
          <p14:tracePt t="59746" x="11395075" y="3508375"/>
          <p14:tracePt t="59754" x="11395075" y="3487738"/>
          <p14:tracePt t="59795" x="11395075" y="3455988"/>
          <p14:tracePt t="65662" x="11372850" y="3455988"/>
          <p14:tracePt t="65679" x="11341100" y="3455988"/>
          <p14:tracePt t="65686" x="11288713" y="3455988"/>
          <p14:tracePt t="65704" x="11234738" y="3455988"/>
          <p14:tracePt t="65711" x="11202988" y="3455988"/>
          <p14:tracePt t="65720" x="11118850" y="3455988"/>
          <p14:tracePt t="65726" x="11064875" y="3455988"/>
          <p14:tracePt t="65734" x="11012488" y="3487738"/>
          <p14:tracePt t="65742" x="10926763" y="3487738"/>
          <p14:tracePt t="65751" x="10852150" y="3508375"/>
          <p14:tracePt t="65759" x="10768013" y="3508375"/>
          <p14:tracePt t="65767" x="10661650" y="3540125"/>
          <p14:tracePt t="65775" x="10544175" y="3540125"/>
          <p14:tracePt t="65783" x="10437813" y="3540125"/>
          <p14:tracePt t="65791" x="10331450" y="3540125"/>
          <p14:tracePt t="65799" x="10193338" y="3540125"/>
          <p14:tracePt t="65807" x="10086975" y="3540125"/>
          <p14:tracePt t="65815" x="9948863" y="3540125"/>
          <p14:tracePt t="65823" x="9810750" y="3540125"/>
          <p14:tracePt t="65831" x="9640888" y="3540125"/>
          <p14:tracePt t="65839" x="9450388" y="3487738"/>
          <p14:tracePt t="65847" x="9290050" y="3455988"/>
          <p14:tracePt t="65855" x="9099550" y="3433763"/>
          <p14:tracePt t="65863" x="8959850" y="3402013"/>
          <p14:tracePt t="65871" x="8769350" y="3370263"/>
          <p14:tracePt t="65879" x="8599488" y="3349625"/>
          <p14:tracePt t="65887" x="8407400" y="3317875"/>
          <p14:tracePt t="65895" x="8248650" y="3295650"/>
          <p14:tracePt t="65904" x="8078788" y="3263900"/>
          <p14:tracePt t="65911" x="7940675" y="3232150"/>
          <p14:tracePt t="65919" x="7780338" y="3211513"/>
          <p14:tracePt t="65929" x="7673975" y="3211513"/>
          <p14:tracePt t="65935" x="7535863" y="3179763"/>
          <p14:tracePt t="65943" x="7429500" y="3179763"/>
          <p14:tracePt t="65951" x="7291388" y="3157538"/>
          <p14:tracePt t="65959" x="7227888" y="3157538"/>
          <p14:tracePt t="65967" x="7069138" y="3157538"/>
          <p14:tracePt t="65975" x="7037388" y="3157538"/>
          <p14:tracePt t="65983" x="6931025" y="3157538"/>
          <p14:tracePt t="65991" x="6877050" y="3157538"/>
          <p14:tracePt t="65999" x="6792913" y="3157538"/>
          <p14:tracePt t="66007" x="6738938" y="3157538"/>
          <p14:tracePt t="66015" x="6686550" y="3157538"/>
          <p14:tracePt t="66023" x="6654800" y="3157538"/>
          <p14:tracePt t="66031" x="6600825" y="3157538"/>
          <p14:tracePt t="66039" x="6548438" y="3157538"/>
          <p14:tracePt t="66047" x="6515100" y="3157538"/>
          <p14:tracePt t="66055" x="6494463" y="3157538"/>
          <p14:tracePt t="66064" x="6462713" y="3157538"/>
          <p14:tracePt t="66072" x="6442075" y="3157538"/>
          <p14:tracePt t="66080" x="6410325" y="3157538"/>
          <p14:tracePt t="66088" x="6356350" y="3157538"/>
          <p14:tracePt t="66096" x="6324600" y="3157538"/>
          <p14:tracePt t="66112" x="6270625" y="3157538"/>
          <p14:tracePt t="66120" x="6249988" y="3157538"/>
          <p14:tracePt t="66128" x="6218238" y="3157538"/>
          <p14:tracePt t="66136" x="6197600" y="3157538"/>
          <p14:tracePt t="66144" x="6165850" y="3157538"/>
          <p14:tracePt t="66153" x="6132513" y="3157538"/>
          <p14:tracePt t="66168" x="6111875" y="3157538"/>
          <p14:tracePt t="66176" x="6080125" y="3179763"/>
          <p14:tracePt t="66192" x="6059488" y="3179763"/>
          <p14:tracePt t="66216" x="6026150" y="3179763"/>
          <p14:tracePt t="66224" x="6026150" y="3211513"/>
          <p14:tracePt t="66249" x="6026150" y="3232150"/>
          <p14:tracePt t="66264" x="5994400" y="3232150"/>
          <p14:tracePt t="66288" x="5994400" y="3263900"/>
          <p14:tracePt t="66320" x="5994400" y="3295650"/>
          <p14:tracePt t="66377" x="5994400" y="3317875"/>
          <p14:tracePt t="66457" x="5994400" y="3349625"/>
          <p14:tracePt t="66481" x="6026150" y="3349625"/>
          <p14:tracePt t="66513" x="6059488" y="3349625"/>
          <p14:tracePt t="66537" x="6080125" y="3349625"/>
          <p14:tracePt t="66545" x="6080125" y="3370263"/>
          <p14:tracePt t="66553" x="6111875" y="3370263"/>
          <p14:tracePt t="66577" x="6132513" y="3370263"/>
          <p14:tracePt t="66601" x="6165850" y="3370263"/>
          <p14:tracePt t="66617" x="6197600" y="3370263"/>
          <p14:tracePt t="66633" x="6218238" y="3370263"/>
          <p14:tracePt t="66650" x="6249988" y="3370263"/>
          <p14:tracePt t="66666" x="6270625" y="3370263"/>
          <p14:tracePt t="66691" x="6303963" y="3370263"/>
          <p14:tracePt t="66706" x="6324600" y="3370263"/>
          <p14:tracePt t="66730" x="6356350" y="3402013"/>
          <p14:tracePt t="66746" x="6388100" y="3402013"/>
          <p14:tracePt t="66762" x="6410325" y="3402013"/>
          <p14:tracePt t="66786" x="6442075" y="3402013"/>
          <p14:tracePt t="66818" x="6462713" y="3402013"/>
          <p14:tracePt t="69937" x="6515100" y="3402013"/>
          <p14:tracePt t="69945" x="6548438" y="3402013"/>
          <p14:tracePt t="69954" x="6600825" y="3402013"/>
          <p14:tracePt t="69962" x="6632575" y="3402013"/>
          <p14:tracePt t="69969" x="6707188" y="3402013"/>
          <p14:tracePt t="69979" x="6770688" y="3402013"/>
          <p14:tracePt t="69987" x="6824663" y="3402013"/>
          <p14:tracePt t="69995" x="6908800" y="3433763"/>
          <p14:tracePt t="70001" x="6931025" y="3433763"/>
          <p14:tracePt t="70009" x="7015163" y="3433763"/>
          <p14:tracePt t="70017" x="7069138" y="3455988"/>
          <p14:tracePt t="70025" x="7121525" y="3455988"/>
          <p14:tracePt t="70033" x="7153275" y="3487738"/>
          <p14:tracePt t="70041" x="7207250" y="3487738"/>
          <p14:tracePt t="70049" x="7259638" y="3508375"/>
          <p14:tracePt t="70057" x="7291388" y="3540125"/>
          <p14:tracePt t="70073" x="7313613" y="3562350"/>
          <p14:tracePt t="70082" x="7345363" y="3562350"/>
          <p14:tracePt t="70089" x="7366000" y="3562350"/>
          <p14:tracePt t="70098" x="7366000" y="3594100"/>
          <p14:tracePt t="70130" x="7366000" y="3625850"/>
          <p14:tracePt t="70154" x="7366000" y="3646488"/>
          <p14:tracePt t="70162" x="7313613" y="3646488"/>
          <p14:tracePt t="70170" x="7259638" y="3646488"/>
          <p14:tracePt t="70178" x="7207250" y="3646488"/>
          <p14:tracePt t="70187" x="7121525" y="3646488"/>
          <p14:tracePt t="70194" x="7037388" y="3646488"/>
          <p14:tracePt t="70203" x="6962775" y="3646488"/>
          <p14:tracePt t="70210" x="6877050" y="3646488"/>
          <p14:tracePt t="70218" x="6792913" y="3646488"/>
          <p14:tracePt t="70226" x="6738938" y="3646488"/>
          <p14:tracePt t="70234" x="6654800" y="3646488"/>
          <p14:tracePt t="70242" x="6580188" y="3646488"/>
          <p14:tracePt t="70250" x="6515100" y="3646488"/>
          <p14:tracePt t="70258" x="6442075" y="3646488"/>
          <p14:tracePt t="70266" x="6388100" y="3646488"/>
          <p14:tracePt t="70274" x="6324600" y="3646488"/>
          <p14:tracePt t="70282" x="6303963" y="3646488"/>
          <p14:tracePt t="70298" x="6270625" y="3646488"/>
          <p14:tracePt t="70306" x="6249988" y="3646488"/>
          <p14:tracePt t="70346" x="6249988" y="3678238"/>
          <p14:tracePt t="70362" x="6249988" y="3700463"/>
          <p14:tracePt t="70370" x="6270625" y="3700463"/>
          <p14:tracePt t="70379" x="6303963" y="3732213"/>
          <p14:tracePt t="70387" x="6324600" y="3752850"/>
          <p14:tracePt t="70395" x="6388100" y="3784600"/>
          <p14:tracePt t="70403" x="6442075" y="3784600"/>
          <p14:tracePt t="70412" x="6494463" y="3816350"/>
          <p14:tracePt t="70419" x="6548438" y="3816350"/>
          <p14:tracePt t="70427" x="6654800" y="3838575"/>
          <p14:tracePt t="70435" x="6686550" y="3870325"/>
          <p14:tracePt t="70443" x="6738938" y="3870325"/>
          <p14:tracePt t="70451" x="6824663" y="3890963"/>
          <p14:tracePt t="70459" x="6845300" y="3922713"/>
          <p14:tracePt t="70467" x="6908800" y="3922713"/>
          <p14:tracePt t="70475" x="6962775" y="3956050"/>
          <p14:tracePt t="70483" x="6983413" y="3956050"/>
          <p14:tracePt t="70491" x="7037388" y="3956050"/>
          <p14:tracePt t="70499" x="7069138" y="3976688"/>
          <p14:tracePt t="70507" x="7100888" y="3976688"/>
          <p14:tracePt t="70515" x="7121525" y="3976688"/>
          <p14:tracePt t="70523" x="7121525" y="4008438"/>
          <p14:tracePt t="70531" x="7153275" y="4008438"/>
          <p14:tracePt t="70555" x="7175500" y="4008438"/>
          <p14:tracePt t="70619" x="7175500" y="4029075"/>
          <p14:tracePt t="71069" x="7175500" y="4008438"/>
          <p14:tracePt t="71125" x="7207250" y="4008438"/>
          <p14:tracePt t="71165" x="7207250" y="3976688"/>
          <p14:tracePt t="71221" x="7207250" y="3956050"/>
          <p14:tracePt t="71253" x="7227888" y="3956050"/>
          <p14:tracePt t="92964" x="7259638" y="3956050"/>
          <p14:tracePt t="92972" x="7291388" y="3956050"/>
          <p14:tracePt t="92980" x="7345363" y="3956050"/>
          <p14:tracePt t="92988" x="7429500" y="3956050"/>
          <p14:tracePt t="92996" x="7504113" y="3956050"/>
          <p14:tracePt t="93004" x="7589838" y="3956050"/>
          <p14:tracePt t="93012" x="7673975" y="3956050"/>
          <p14:tracePt t="93020" x="7748588" y="3956050"/>
          <p14:tracePt t="93028" x="7866063" y="3956050"/>
          <p14:tracePt t="93036" x="8056563" y="3956050"/>
          <p14:tracePt t="93044" x="8216900" y="3956050"/>
          <p14:tracePt t="93052" x="8439150" y="3956050"/>
          <p14:tracePt t="93060" x="8683625" y="4008438"/>
          <p14:tracePt t="93070" x="8928100" y="4062413"/>
          <p14:tracePt t="93076" x="9258300" y="4114800"/>
          <p14:tracePt t="93084" x="9640888" y="4200525"/>
          <p14:tracePt t="93092" x="10023475" y="4273550"/>
          <p14:tracePt t="93100" x="10768013" y="4476750"/>
          <p14:tracePt t="93108" x="11288713" y="4635500"/>
          <p14:tracePt t="93116" x="11809413" y="4827588"/>
          <p14:tracePt t="97685" x="8524875" y="6805613"/>
          <p14:tracePt t="97694" x="8461375" y="6751638"/>
          <p14:tracePt t="97700" x="8407400" y="6665913"/>
          <p14:tracePt t="97705" x="8355013" y="6613525"/>
          <p14:tracePt t="97713" x="8301038" y="6496050"/>
          <p14:tracePt t="97721" x="8248650" y="6421438"/>
          <p14:tracePt t="97729" x="8194675" y="6337300"/>
          <p14:tracePt t="97738" x="8110538" y="6251575"/>
          <p14:tracePt t="97746" x="8056563" y="6145213"/>
          <p14:tracePt t="97754" x="8004175" y="6038850"/>
          <p14:tracePt t="97762" x="7918450" y="5954713"/>
          <p14:tracePt t="97771" x="7886700" y="5900738"/>
          <p14:tracePt t="97779" x="7834313" y="5848350"/>
          <p14:tracePt t="97785" x="7780338" y="5762625"/>
          <p14:tracePt t="97793" x="7727950" y="5678488"/>
          <p14:tracePt t="97800" x="7696200" y="5624513"/>
          <p14:tracePt t="97812" x="7673975" y="5572125"/>
          <p14:tracePt t="97817" x="7642225" y="5538788"/>
          <p14:tracePt t="97824" x="7621588" y="5486400"/>
          <p14:tracePt t="97833" x="7589838" y="5454650"/>
          <p14:tracePt t="97849" x="7589838" y="5434013"/>
          <p14:tracePt t="97857" x="7558088" y="5400675"/>
          <p14:tracePt t="97889" x="7558088" y="5380038"/>
          <p14:tracePt t="97963" x="7558088" y="5348288"/>
          <p14:tracePt t="98001" x="7589838" y="5348288"/>
          <p14:tracePt t="98017" x="7621588" y="5348288"/>
          <p14:tracePt t="98041" x="7642225" y="5348288"/>
          <p14:tracePt t="98049" x="7673975" y="5348288"/>
          <p14:tracePt t="98057" x="7673975" y="5327650"/>
          <p14:tracePt t="98066" x="7696200" y="5327650"/>
          <p14:tracePt t="98081" x="7727950" y="5327650"/>
          <p14:tracePt t="98099" x="7748588" y="5327650"/>
          <p14:tracePt t="98105" x="7780338" y="5327650"/>
          <p14:tracePt t="98129" x="7812088" y="5327650"/>
          <p14:tracePt t="98146" x="7834313" y="5327650"/>
          <p14:tracePt t="98162" x="7866063" y="5327650"/>
          <p14:tracePt t="98186" x="7886700" y="5327650"/>
          <p14:tracePt t="98203" x="7918450" y="5327650"/>
          <p14:tracePt t="98226" x="7940675" y="5327650"/>
          <p14:tracePt t="98250" x="7972425" y="5327650"/>
          <p14:tracePt t="98266" x="8004175" y="5294313"/>
          <p14:tracePt t="98282" x="8024813" y="5262563"/>
          <p14:tracePt t="98290" x="8056563" y="5262563"/>
          <p14:tracePt t="98299" x="8056563" y="5241925"/>
          <p14:tracePt t="98306" x="8078788" y="5210175"/>
          <p14:tracePt t="98316" x="8110538" y="5210175"/>
          <p14:tracePt t="98322" x="8110538" y="5187950"/>
          <p14:tracePt t="98331" x="8142288" y="5156200"/>
          <p14:tracePt t="98346" x="8162925" y="5124450"/>
          <p14:tracePt t="98362" x="8194675" y="5103813"/>
          <p14:tracePt t="98378" x="8194675" y="5072063"/>
          <p14:tracePt t="98395" x="8194675" y="5049838"/>
          <p14:tracePt t="98427" x="8194675" y="5018088"/>
          <p14:tracePt t="98459" x="8194675" y="4997450"/>
          <p14:tracePt t="98491" x="8194675" y="4965700"/>
          <p14:tracePt t="98499" x="8162925" y="4965700"/>
          <p14:tracePt t="98523" x="8162925" y="4933950"/>
          <p14:tracePt t="98531" x="8142288" y="4933950"/>
          <p14:tracePt t="98555" x="8110538" y="4911725"/>
          <p14:tracePt t="98579" x="8078788" y="4911725"/>
          <p14:tracePt t="98603" x="8056563" y="4879975"/>
          <p14:tracePt t="98620" x="8024813" y="4879975"/>
          <p14:tracePt t="98635" x="8004175" y="4879975"/>
          <p14:tracePt t="98651" x="7972425" y="4879975"/>
          <p14:tracePt t="98683" x="7940675" y="4879975"/>
          <p14:tracePt t="99495" x="7940675" y="4911725"/>
          <p14:tracePt t="99518" x="7940675" y="4933950"/>
          <p14:tracePt t="99542" x="7940675" y="4965700"/>
          <p14:tracePt t="99550" x="7972425" y="4965700"/>
          <p14:tracePt t="99558" x="7972425" y="4997450"/>
          <p14:tracePt t="99574" x="7972425" y="5018088"/>
          <p14:tracePt t="99598" x="7972425" y="5049838"/>
          <p14:tracePt t="99616" x="7972425" y="5072063"/>
          <p14:tracePt t="99638" x="7972425" y="5103813"/>
          <p14:tracePt t="99671" x="7972425" y="5124450"/>
          <p14:tracePt t="99703" x="7972425" y="5156200"/>
          <p14:tracePt t="99728" x="7972425" y="5187950"/>
          <p14:tracePt t="99759" x="7972425" y="5210175"/>
          <p14:tracePt t="99783" x="7972425" y="5241925"/>
          <p14:tracePt t="99815" x="7972425" y="5262563"/>
          <p14:tracePt t="99863" x="7972425" y="5294313"/>
          <p14:tracePt t="103014" x="8004175" y="5241925"/>
          <p14:tracePt t="103022" x="8004175" y="5156200"/>
          <p14:tracePt t="103030" x="8024813" y="5103813"/>
          <p14:tracePt t="103038" x="8056563" y="5049838"/>
          <p14:tracePt t="103046" x="8078788" y="4965700"/>
          <p14:tracePt t="103054" x="8110538" y="4879975"/>
          <p14:tracePt t="103062" x="8142288" y="4805363"/>
          <p14:tracePt t="103070" x="8162925" y="4689475"/>
          <p14:tracePt t="103078" x="8194675" y="4583113"/>
          <p14:tracePt t="103086" x="8194675" y="4497388"/>
          <p14:tracePt t="103095" x="8216900" y="4359275"/>
          <p14:tracePt t="103102" x="8216900" y="4273550"/>
          <p14:tracePt t="103110" x="8248650" y="4167188"/>
          <p14:tracePt t="103121" x="8248650" y="4083050"/>
          <p14:tracePt t="103127" x="8248650" y="3976688"/>
          <p14:tracePt t="103135" x="8248650" y="3870325"/>
          <p14:tracePt t="103143" x="8248650" y="3784600"/>
          <p14:tracePt t="103151" x="8248650" y="3732213"/>
          <p14:tracePt t="103159" x="8248650" y="3646488"/>
          <p14:tracePt t="103167" x="8216900" y="3562350"/>
          <p14:tracePt t="103175" x="8216900" y="3508375"/>
          <p14:tracePt t="103183" x="8194675" y="3455988"/>
          <p14:tracePt t="103191" x="8162925" y="3402013"/>
          <p14:tracePt t="103199" x="8162925" y="3349625"/>
          <p14:tracePt t="103207" x="8142288" y="3317875"/>
          <p14:tracePt t="103215" x="8110538" y="3263900"/>
          <p14:tracePt t="103223" x="8110538" y="3232150"/>
          <p14:tracePt t="103231" x="8078788" y="3211513"/>
          <p14:tracePt t="103239" x="8078788" y="3179763"/>
          <p14:tracePt t="103247" x="8078788" y="3157538"/>
          <p14:tracePt t="103255" x="8056563" y="3157538"/>
          <p14:tracePt t="103263" x="8056563" y="3125788"/>
          <p14:tracePt t="103271" x="8024813" y="3125788"/>
          <p14:tracePt t="103279" x="8024813" y="3105150"/>
          <p14:tracePt t="103295" x="8004175" y="3073400"/>
          <p14:tracePt t="103311" x="7972425" y="3041650"/>
          <p14:tracePt t="103328" x="7940675" y="3041650"/>
          <p14:tracePt t="103335" x="7940675" y="3019425"/>
          <p14:tracePt t="103345" x="7918450" y="3019425"/>
          <p14:tracePt t="103359" x="7886700" y="2987675"/>
          <p14:tracePt t="103367" x="7866063" y="2987675"/>
          <p14:tracePt t="103383" x="7834313" y="2967038"/>
          <p14:tracePt t="103399" x="7812088" y="2967038"/>
          <p14:tracePt t="103407" x="7812088" y="2935288"/>
          <p14:tracePt t="103416" x="7780338" y="2935288"/>
          <p14:tracePt t="103432" x="7748588" y="2935288"/>
          <p14:tracePt t="103441" x="7748588" y="2901950"/>
          <p14:tracePt t="103448" x="7727950" y="2901950"/>
          <p14:tracePt t="103472" x="7696200" y="2881313"/>
          <p14:tracePt t="103496" x="7673975" y="2881313"/>
          <p14:tracePt t="109169" x="7696200" y="2881313"/>
          <p14:tracePt t="109177" x="7727950" y="2881313"/>
          <p14:tracePt t="109185" x="7748588" y="2881313"/>
          <p14:tracePt t="109201" x="7780338" y="2881313"/>
          <p14:tracePt t="109209" x="7780338" y="2901950"/>
          <p14:tracePt t="109217" x="7812088" y="2901950"/>
          <p14:tracePt t="109234" x="7834313" y="2901950"/>
          <p14:tracePt t="109241" x="7834313" y="2935288"/>
          <p14:tracePt t="109250" x="7866063" y="2935288"/>
          <p14:tracePt t="109267" x="7886700" y="2935288"/>
          <p14:tracePt t="109298" x="7918450" y="2967038"/>
          <p14:tracePt t="109330" x="7940675" y="2967038"/>
          <p14:tracePt t="109362" x="7972425" y="2987675"/>
          <p14:tracePt t="110855" x="7940675" y="2987675"/>
          <p14:tracePt t="110896" x="7918450" y="2987675"/>
          <p14:tracePt t="110927" x="7886700" y="2987675"/>
          <p14:tracePt t="110951" x="7866063" y="2987675"/>
          <p14:tracePt t="110975" x="7834313" y="2987675"/>
          <p14:tracePt t="110999" x="7812088" y="2987675"/>
          <p14:tracePt t="111104" x="7780338" y="2987675"/>
          <p14:tracePt t="111168" x="7748588" y="2987675"/>
          <p14:tracePt t="117681" x="7780338" y="2987675"/>
          <p14:tracePt t="117705" x="7812088" y="2987675"/>
          <p14:tracePt t="117721" x="7834313" y="2987675"/>
          <p14:tracePt t="117753" x="7866063" y="2987675"/>
          <p14:tracePt t="117786" x="7886700" y="2987675"/>
          <p14:tracePt t="117817" x="7918450" y="2987675"/>
          <p14:tracePt t="117858" x="7940675" y="2987675"/>
          <p14:tracePt t="117891" x="7972425" y="2987675"/>
          <p14:tracePt t="117946" x="8004175" y="2987675"/>
          <p14:tracePt t="126577" x="7972425" y="2987675"/>
          <p14:tracePt t="126601" x="7972425" y="3019425"/>
          <p14:tracePt t="126609" x="7940675" y="3019425"/>
          <p14:tracePt t="126641" x="7918450" y="3019425"/>
          <p14:tracePt t="126657" x="7918450" y="3041650"/>
          <p14:tracePt t="126698" x="7886700" y="3041650"/>
          <p14:tracePt t="126738" x="7886700" y="3073400"/>
          <p14:tracePt t="130924" x="7918450" y="3073400"/>
          <p14:tracePt t="130932" x="7972425" y="3073400"/>
          <p14:tracePt t="130940" x="8024813" y="3105150"/>
          <p14:tracePt t="130949" x="8110538" y="3157538"/>
          <p14:tracePt t="130956" x="8194675" y="3179763"/>
          <p14:tracePt t="130965" x="8355013" y="3232150"/>
          <p14:tracePt t="130974" x="8545513" y="3317875"/>
          <p14:tracePt t="130980" x="8769350" y="3433763"/>
          <p14:tracePt t="130988" x="9045575" y="3540125"/>
          <p14:tracePt t="130996" x="9344025" y="3678238"/>
          <p14:tracePt t="131004" x="9694863" y="3838575"/>
          <p14:tracePt t="131012" x="10086975" y="4008438"/>
          <p14:tracePt t="131020" x="10491788" y="4221163"/>
          <p14:tracePt t="131029" x="10926763" y="4445000"/>
          <p14:tracePt t="131036" x="11341100" y="4689475"/>
          <p14:tracePt t="131044" x="11755438" y="4965700"/>
          <p14:tracePt t="136589" x="12160250" y="6337300"/>
          <p14:tracePt t="136597" x="12139613" y="6305550"/>
          <p14:tracePt t="136604" x="12106275" y="6305550"/>
          <p14:tracePt t="136611" x="12085638" y="6305550"/>
          <p14:tracePt t="136621" x="12033250" y="6305550"/>
          <p14:tracePt t="136629" x="11999913" y="6305550"/>
          <p14:tracePt t="136635" x="11968163" y="6305550"/>
          <p14:tracePt t="136643" x="11947525" y="6305550"/>
          <p14:tracePt t="136651" x="11915775" y="6305550"/>
          <p14:tracePt t="136659" x="11895138" y="6305550"/>
          <p14:tracePt t="136675" x="11861800" y="6305550"/>
          <p14:tracePt t="136683" x="11830050" y="6305550"/>
          <p14:tracePt t="136691" x="11809413" y="6305550"/>
          <p14:tracePt t="136707" x="11777663" y="6305550"/>
          <p14:tracePt t="136723" x="11755438" y="6283325"/>
          <p14:tracePt t="136739" x="11723688" y="6283325"/>
          <p14:tracePt t="136763" x="11703050" y="6283325"/>
          <p14:tracePt t="136779" x="11671300" y="6251575"/>
          <p14:tracePt t="136803" x="11639550" y="6230938"/>
          <p14:tracePt t="136820" x="11617325" y="6230938"/>
          <p14:tracePt t="136827" x="11617325" y="6199188"/>
          <p14:tracePt t="136845" x="11585575" y="6176963"/>
          <p14:tracePt t="136859" x="11564938" y="6176963"/>
          <p14:tracePt t="136867" x="11564938" y="6145213"/>
          <p14:tracePt t="136875" x="11564938" y="6113463"/>
          <p14:tracePt t="136883" x="11533188" y="6113463"/>
          <p14:tracePt t="136899" x="11510963" y="6092825"/>
          <p14:tracePt t="136907" x="11510963" y="6061075"/>
          <p14:tracePt t="136924" x="11479213" y="6061075"/>
          <p14:tracePt t="136931" x="11479213" y="6038850"/>
          <p14:tracePt t="136949" x="11447463" y="6007100"/>
          <p14:tracePt t="136972" x="11447463" y="5975350"/>
          <p14:tracePt t="136980" x="11426825" y="5975350"/>
          <p14:tracePt t="137012" x="11426825" y="5954713"/>
          <p14:tracePt t="137028" x="11395075" y="5954713"/>
          <p14:tracePt t="138153" x="11341100" y="5900738"/>
          <p14:tracePt t="138159" x="11288713" y="5868988"/>
          <p14:tracePt t="138167" x="11202988" y="5848350"/>
          <p14:tracePt t="138176" x="11150600" y="5784850"/>
          <p14:tracePt t="138184" x="11064875" y="5762625"/>
          <p14:tracePt t="138192" x="10958513" y="5710238"/>
          <p14:tracePt t="138200" x="10874375" y="5645150"/>
          <p14:tracePt t="138208" x="10768013" y="5592763"/>
          <p14:tracePt t="138216" x="10661650" y="5538788"/>
          <p14:tracePt t="138224" x="10575925" y="5518150"/>
          <p14:tracePt t="138232" x="10469563" y="5454650"/>
          <p14:tracePt t="138240" x="10353675" y="5400675"/>
          <p14:tracePt t="138249" x="10215563" y="5348288"/>
          <p14:tracePt t="138256" x="10086975" y="5294313"/>
          <p14:tracePt t="138264" x="9971088" y="5241925"/>
          <p14:tracePt t="138272" x="9864725" y="5187950"/>
          <p14:tracePt t="138280" x="9726613" y="5156200"/>
          <p14:tracePt t="138288" x="9620250" y="5103813"/>
          <p14:tracePt t="138296" x="9502775" y="5072063"/>
          <p14:tracePt t="138304" x="9428163" y="5018088"/>
          <p14:tracePt t="138312" x="9290050" y="4997450"/>
          <p14:tracePt t="138320" x="9205913" y="4965700"/>
          <p14:tracePt t="138328" x="9099550" y="4911725"/>
          <p14:tracePt t="138336" x="9013825" y="4879975"/>
          <p14:tracePt t="138345" x="8959850" y="4879975"/>
          <p14:tracePt t="138353" x="8875713" y="4827588"/>
          <p14:tracePt t="138360" x="8789988" y="4805363"/>
          <p14:tracePt t="138369" x="8737600" y="4805363"/>
          <p14:tracePt t="138376" x="8683625" y="4773613"/>
          <p14:tracePt t="138384" x="8631238" y="4741863"/>
          <p14:tracePt t="138392" x="8599488" y="4721225"/>
          <p14:tracePt t="138400" x="8577263" y="4721225"/>
          <p14:tracePt t="138408" x="8545513" y="4689475"/>
          <p14:tracePt t="138416" x="8524875" y="4689475"/>
          <p14:tracePt t="138424" x="8493125" y="4667250"/>
          <p14:tracePt t="138432" x="8461375" y="4667250"/>
          <p14:tracePt t="138440" x="8461375" y="4635500"/>
          <p14:tracePt t="138448" x="8439150" y="4635500"/>
          <p14:tracePt t="138464" x="8407400" y="4603750"/>
          <p14:tracePt t="138488" x="8407400" y="4583113"/>
          <p14:tracePt t="138497" x="8386763" y="4583113"/>
          <p14:tracePt t="138521" x="8386763" y="4551363"/>
          <p14:tracePt t="138561" x="8386763" y="4529138"/>
          <p14:tracePt t="138769" x="8407400" y="4529138"/>
          <p14:tracePt t="138842" x="8407400" y="4551363"/>
          <p14:tracePt t="138850" x="8439150" y="4551363"/>
          <p14:tracePt t="138890" x="8439150" y="4583113"/>
          <p14:tracePt t="138914" x="8461375" y="4583113"/>
          <p14:tracePt t="138994" x="8461375" y="4603750"/>
          <p14:tracePt t="139195" x="8439150" y="4603750"/>
          <p14:tracePt t="139211" x="8439150" y="4583113"/>
          <p14:tracePt t="139236" x="8407400" y="4583113"/>
          <p14:tracePt t="139259" x="8386763" y="4583113"/>
          <p14:tracePt t="139267" x="8386763" y="4551363"/>
          <p14:tracePt t="139283" x="8355013" y="4551363"/>
          <p14:tracePt t="139299" x="8332788" y="4551363"/>
          <p14:tracePt t="139307" x="8332788" y="4529138"/>
          <p14:tracePt t="139316" x="8301038" y="4529138"/>
          <p14:tracePt t="139339" x="8269288" y="4529138"/>
          <p14:tracePt t="139363" x="8248650" y="4529138"/>
          <p14:tracePt t="139371" x="8216900" y="4529138"/>
          <p14:tracePt t="139395" x="8194675" y="4529138"/>
          <p14:tracePt t="139403" x="8162925" y="4529138"/>
          <p14:tracePt t="139420" x="8142288" y="4529138"/>
          <p14:tracePt t="139428" x="8110538" y="4529138"/>
          <p14:tracePt t="139436" x="8078788" y="4529138"/>
          <p14:tracePt t="139452" x="8056563" y="4529138"/>
          <p14:tracePt t="139468" x="8024813" y="4529138"/>
          <p14:tracePt t="139492" x="8004175" y="4529138"/>
          <p14:tracePt t="139508" x="8004175" y="4497388"/>
          <p14:tracePt t="139532" x="7972425" y="4497388"/>
          <p14:tracePt t="139565" x="7972425" y="4476750"/>
          <p14:tracePt t="139580" x="7940675" y="4476750"/>
          <p14:tracePt t="139620" x="7940675" y="4445000"/>
          <p14:tracePt t="139668" x="7918450" y="4445000"/>
          <p14:tracePt t="139678" x="7918450" y="4413250"/>
          <p14:tracePt t="139741" x="7886700" y="4413250"/>
          <p14:tracePt t="139749" x="7886700" y="4391025"/>
          <p14:tracePt t="161202" x="7918450" y="4391025"/>
          <p14:tracePt t="161210" x="7972425" y="4391025"/>
          <p14:tracePt t="161219" x="8024813" y="4391025"/>
          <p14:tracePt t="161226" x="8078788" y="4359275"/>
          <p14:tracePt t="161234" x="8162925" y="4359275"/>
          <p14:tracePt t="161242" x="8248650" y="4338638"/>
          <p14:tracePt t="161250" x="8355013" y="4273550"/>
          <p14:tracePt t="161258" x="8461375" y="4221163"/>
          <p14:tracePt t="161266" x="8599488" y="4167188"/>
          <p14:tracePt t="161274" x="8737600" y="4083050"/>
          <p14:tracePt t="161282" x="9013825" y="3922713"/>
          <p14:tracePt t="161290" x="9172575" y="3784600"/>
          <p14:tracePt t="161298" x="9375775" y="3625850"/>
          <p14:tracePt t="161306" x="9588500" y="3433763"/>
          <p14:tracePt t="161314" x="9832975" y="3211513"/>
          <p14:tracePt t="161322" x="10055225" y="2967038"/>
          <p14:tracePt t="161330" x="10331450" y="2711450"/>
          <p14:tracePt t="161338" x="10575925" y="2444750"/>
          <p14:tracePt t="161346" x="10820400" y="2190750"/>
          <p14:tracePt t="161354" x="11096625" y="1924050"/>
          <p14:tracePt t="161362" x="11320463" y="1647825"/>
          <p14:tracePt t="161370" x="11533188" y="1403350"/>
          <p14:tracePt t="161378" x="11755438" y="1147763"/>
          <p14:tracePt t="161386" x="11947525" y="903288"/>
          <p14:tracePt t="161394" x="12160250" y="658813"/>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2">
                <a:lumMod val="0"/>
                <a:lumOff val="100000"/>
              </a:schemeClr>
            </a:gs>
            <a:gs pos="100000">
              <a:schemeClr val="accent2">
                <a:lumMod val="45000"/>
                <a:lumOff val="55000"/>
              </a:schemeClr>
            </a:gs>
            <a:gs pos="100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E58EFB-8D91-6974-2010-F7B4E2CAE140}"/>
              </a:ext>
            </a:extLst>
          </p:cNvPr>
          <p:cNvSpPr txBox="1"/>
          <p:nvPr/>
        </p:nvSpPr>
        <p:spPr>
          <a:xfrm>
            <a:off x="633819" y="808808"/>
            <a:ext cx="10666640" cy="590931"/>
          </a:xfrm>
          <a:prstGeom prst="rect">
            <a:avLst/>
          </a:prstGeom>
          <a:noFill/>
        </p:spPr>
        <p:txBody>
          <a:bodyPr wrap="square">
            <a:spAutoFit/>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mj-ea"/>
                <a:cs typeface="+mj-cs"/>
                <a:sym typeface="Roboto"/>
              </a:rPr>
              <a:t>CONCLUSIONS</a:t>
            </a:r>
            <a:endParaRPr lang="en-US" sz="3600" kern="1200">
              <a:solidFill>
                <a:schemeClr val="tx1"/>
              </a:solidFill>
              <a:latin typeface="Cambria" panose="02040503050406030204" pitchFamily="18" charset="0"/>
              <a:ea typeface="+mj-ea"/>
              <a:cs typeface="+mj-cs"/>
            </a:endParaRPr>
          </a:p>
        </p:txBody>
      </p:sp>
      <p:sp>
        <p:nvSpPr>
          <p:cNvPr id="7" name="Google Shape;149;p20">
            <a:extLst>
              <a:ext uri="{FF2B5EF4-FFF2-40B4-BE49-F238E27FC236}">
                <a16:creationId xmlns:a16="http://schemas.microsoft.com/office/drawing/2014/main" id="{6DA7BBF2-AE5D-0244-A8FA-517E900CEA04}"/>
              </a:ext>
            </a:extLst>
          </p:cNvPr>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12" name="Google Shape;98;p14">
            <a:extLst>
              <a:ext uri="{FF2B5EF4-FFF2-40B4-BE49-F238E27FC236}">
                <a16:creationId xmlns:a16="http://schemas.microsoft.com/office/drawing/2014/main" id="{98844F1F-F107-BC4D-B51A-FCC9675DDC3A}"/>
              </a:ext>
            </a:extLst>
          </p:cNvPr>
          <p:cNvSpPr txBox="1"/>
          <p:nvPr/>
        </p:nvSpPr>
        <p:spPr>
          <a:xfrm>
            <a:off x="521970" y="1536194"/>
            <a:ext cx="11068050" cy="4616608"/>
          </a:xfrm>
          <a:prstGeom prst="rect">
            <a:avLst/>
          </a:prstGeom>
          <a:noFill/>
          <a:ln>
            <a:noFill/>
          </a:ln>
        </p:spPr>
        <p:txBody>
          <a:bodyPr spcFirstLastPara="1" wrap="square" lIns="91425" tIns="45700" rIns="91425" bIns="45700" anchor="t" anchorCtr="0">
            <a:spAutoFit/>
          </a:bodyPr>
          <a:lstStyle/>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dirty="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Food and beverage products are the mostly sold items, whereas health and beauty products are least sold. Supermarket needs to continue selling good quality food and beverage products to maintain its sales and can also focus on introducing new marketing strategies to sell more of health and beauty products. </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dirty="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Customers having membership are contributing more on supermarket’s sales. Hence, it can introduce new strategies to increase customer membership.</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dirty="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Saturdays and Tuesdays are the mostly shopped days with 11am, 3pm and 6-7pm being the busiest hours. The supermarket might need to increase its resources at those days and times to increase efficiency.</a:t>
            </a:r>
          </a:p>
          <a:p>
            <a:pPr marL="400050" indent="-285750" algn="just">
              <a:lnSpc>
                <a:spcPct val="150000"/>
              </a:lnSpc>
              <a:buClr>
                <a:schemeClr val="dk1"/>
              </a:buClr>
              <a:buSzPts val="1800"/>
              <a:buFont typeface="Wingdings" pitchFamily="2" charset="2"/>
              <a:buChar char="Ø"/>
            </a:pPr>
            <a:r>
              <a:rPr lang="en-US" dirty="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Most of the customers have given 6-7 ratings on a scale of 10 to their products. The supermarket must improve its customer service and product quality to increase its ratings to 9 and 10 to attract more customers.</a:t>
            </a:r>
            <a:r>
              <a:rPr lang="en-US" dirty="0">
                <a:solidFill>
                  <a:schemeClr val="tx1"/>
                </a:solidFill>
                <a:latin typeface="Cambria" panose="02040503050406030204" pitchFamily="18" charset="0"/>
                <a:ea typeface="Verdana" panose="020B0604030504040204" pitchFamily="34" charset="0"/>
                <a:cs typeface="Verdana" panose="020B0604030504040204" pitchFamily="34" charset="0"/>
                <a:sym typeface="Roboto"/>
              </a:rPr>
              <a:t> We developed 6 clusters from the Clustering Model. </a:t>
            </a:r>
            <a:r>
              <a:rPr lang="en-US" b="0" i="0" u="none" strike="noStrike" dirty="0">
                <a:solidFill>
                  <a:schemeClr val="tx1"/>
                </a:solidFill>
                <a:effectLst/>
                <a:latin typeface="Cambria" panose="02040503050406030204" pitchFamily="18" charset="0"/>
              </a:rPr>
              <a:t>our analysis suggests that Branch A must be selling more of Fashion Accessories, Branch C </a:t>
            </a:r>
            <a:r>
              <a:rPr lang="en-US" b="0" i="0" u="none" strike="noStrike" dirty="0">
                <a:solidFill>
                  <a:srgbClr val="374151"/>
                </a:solidFill>
                <a:effectLst/>
                <a:latin typeface="Cambria" panose="02040503050406030204" pitchFamily="18" charset="0"/>
              </a:rPr>
              <a:t>Electronic Accessories and home and lifestyle products </a:t>
            </a:r>
            <a:r>
              <a:rPr lang="en-US" b="0" i="0" u="none" strike="noStrike" dirty="0">
                <a:solidFill>
                  <a:schemeClr val="tx1"/>
                </a:solidFill>
                <a:effectLst/>
                <a:latin typeface="Cambria" panose="02040503050406030204" pitchFamily="18" charset="0"/>
              </a:rPr>
              <a:t>, and Branch B sports and travel goods. However, it is important to conduct a detailed study before making any business decisions based on these findings.</a:t>
            </a:r>
          </a:p>
          <a:p>
            <a:pPr marL="400050" indent="-285750" algn="just">
              <a:lnSpc>
                <a:spcPct val="150000"/>
              </a:lnSpc>
              <a:buClr>
                <a:schemeClr val="dk1"/>
              </a:buClr>
              <a:buSzPts val="1800"/>
              <a:buFont typeface="Wingdings" pitchFamily="2" charset="2"/>
              <a:buChar char="Ø"/>
            </a:pPr>
            <a:r>
              <a:rPr lang="en-US" dirty="0">
                <a:solidFill>
                  <a:schemeClr val="tx1"/>
                </a:solidFill>
                <a:latin typeface="Cambria" panose="02040503050406030204" pitchFamily="18" charset="0"/>
              </a:rPr>
              <a:t>Management must focus on engaging with customers from clusters 1, 4 and 5</a:t>
            </a:r>
            <a:r>
              <a:rPr lang="en-US" baseline="30000" dirty="0">
                <a:solidFill>
                  <a:schemeClr val="tx1"/>
                </a:solidFill>
                <a:latin typeface="Cambria" panose="02040503050406030204" pitchFamily="18" charset="0"/>
              </a:rPr>
              <a:t> </a:t>
            </a:r>
            <a:r>
              <a:rPr lang="en-US" dirty="0">
                <a:solidFill>
                  <a:schemeClr val="tx1"/>
                </a:solidFill>
                <a:latin typeface="Cambria" panose="02040503050406030204" pitchFamily="18" charset="0"/>
              </a:rPr>
              <a:t> to improve customer experience, since these clusters are contributing significant sales cluster and work on reducing order processing time for customer visiting stores for smaller purchases.</a:t>
            </a:r>
            <a:endParaRPr lang="en-US" dirty="0">
              <a:solidFill>
                <a:schemeClr val="dk1"/>
              </a:solidFill>
              <a:latin typeface="Cambria" panose="02040503050406030204" pitchFamily="18" charset="0"/>
              <a:ea typeface="Verdana" panose="020B0604030504040204" pitchFamily="34" charset="0"/>
              <a:cs typeface="Verdana" panose="020B0604030504040204" pitchFamily="34" charset="0"/>
              <a:sym typeface="Roboto"/>
            </a:endParaRPr>
          </a:p>
        </p:txBody>
      </p:sp>
    </p:spTree>
    <p:extLst>
      <p:ext uri="{BB962C8B-B14F-4D97-AF65-F5344CB8AC3E}">
        <p14:creationId xmlns:p14="http://schemas.microsoft.com/office/powerpoint/2010/main" val="3197754649"/>
      </p:ext>
    </p:extLst>
  </p:cSld>
  <p:clrMapOvr>
    <a:masterClrMapping/>
  </p:clrMapOvr>
  <mc:AlternateContent xmlns:mc="http://schemas.openxmlformats.org/markup-compatibility/2006" xmlns:p14="http://schemas.microsoft.com/office/powerpoint/2010/main">
    <mc:Choice Requires="p14">
      <p:transition spd="slow" p14:dur="2000" advTm="161770"/>
    </mc:Choice>
    <mc:Fallback xmlns="">
      <p:transition spd="slow" advTm="161770"/>
    </mc:Fallback>
  </mc:AlternateContent>
  <p:extLst>
    <p:ext uri="{3A86A75C-4F4B-4683-9AE1-C65F6400EC91}">
      <p14:laserTraceLst xmlns:p14="http://schemas.microsoft.com/office/powerpoint/2010/main">
        <p14:tracePtLst>
          <p14:tracePt t="1689" x="6738938" y="6826250"/>
          <p14:tracePt t="1698" x="6824663" y="6699250"/>
          <p14:tracePt t="1703" x="6877050" y="6613525"/>
          <p14:tracePt t="1711" x="6962775" y="6496050"/>
          <p14:tracePt t="1717" x="7069138" y="6389688"/>
          <p14:tracePt t="1726" x="7153275" y="6283325"/>
          <p14:tracePt t="1734" x="7259638" y="6199188"/>
          <p14:tracePt t="1741" x="7345363" y="6092825"/>
          <p14:tracePt t="1750" x="7451725" y="6007100"/>
          <p14:tracePt t="1757" x="7558088" y="5954713"/>
          <p14:tracePt t="1765" x="7748588" y="5900738"/>
          <p14:tracePt t="1773" x="7918450" y="5848350"/>
          <p14:tracePt t="1781" x="8142288" y="5816600"/>
          <p14:tracePt t="1787" x="8332788" y="5762625"/>
          <p14:tracePt t="1795" x="8545513" y="5762625"/>
          <p14:tracePt t="1803" x="8769350" y="5730875"/>
          <p14:tracePt t="1811" x="8907463" y="5678488"/>
          <p14:tracePt t="1819" x="9045575" y="5645150"/>
          <p14:tracePt t="1827" x="9120188" y="5645150"/>
          <p14:tracePt t="1835" x="9172575" y="5645150"/>
          <p14:tracePt t="1843" x="9172575" y="5624513"/>
          <p14:tracePt t="1859" x="9205913" y="5624513"/>
          <p14:tracePt t="1873" x="9237663" y="5624513"/>
          <p14:tracePt t="1889" x="9258300" y="5624513"/>
          <p14:tracePt t="1905" x="9290050" y="5624513"/>
          <p14:tracePt t="1913" x="9290050" y="5592763"/>
          <p14:tracePt t="1921" x="9310688" y="5592763"/>
          <p14:tracePt t="1943" x="9344025" y="5572125"/>
          <p14:tracePt t="1951" x="9375775" y="5572125"/>
          <p14:tracePt t="1959" x="9396413" y="5538788"/>
          <p14:tracePt t="1975" x="9450388" y="5538788"/>
          <p14:tracePt t="1984" x="9482138" y="5518150"/>
          <p14:tracePt t="1999" x="9502775" y="5518150"/>
          <p14:tracePt t="2007" x="9534525" y="5518150"/>
          <p14:tracePt t="2021" x="9566275" y="5518150"/>
          <p14:tracePt t="3077" x="9502775" y="5518150"/>
          <p14:tracePt t="3085" x="9428163" y="5518150"/>
          <p14:tracePt t="3093" x="9344025" y="5486400"/>
          <p14:tracePt t="3101" x="9258300" y="5454650"/>
          <p14:tracePt t="3109" x="9172575" y="5434013"/>
          <p14:tracePt t="3119" x="9099550" y="5380038"/>
          <p14:tracePt t="3126" x="8982075" y="5348288"/>
          <p14:tracePt t="3131" x="8855075" y="5327650"/>
          <p14:tracePt t="3139" x="8737600" y="5262563"/>
          <p14:tracePt t="3147" x="8631238" y="5210175"/>
          <p14:tracePt t="3155" x="8524875" y="5156200"/>
          <p14:tracePt t="3163" x="8407400" y="5103813"/>
          <p14:tracePt t="3171" x="8301038" y="5049838"/>
          <p14:tracePt t="3179" x="8194675" y="4997450"/>
          <p14:tracePt t="3187" x="8004175" y="4911725"/>
          <p14:tracePt t="3195" x="7812088" y="4827588"/>
          <p14:tracePt t="3203" x="7589838" y="4721225"/>
          <p14:tracePt t="3209" x="7291388" y="4583113"/>
          <p14:tracePt t="3217" x="6962775" y="4413250"/>
          <p14:tracePt t="3225" x="6600825" y="4306888"/>
          <p14:tracePt t="3234" x="6303963" y="4167188"/>
          <p14:tracePt t="3242" x="5942013" y="4008438"/>
          <p14:tracePt t="3250" x="5559425" y="3890963"/>
          <p14:tracePt t="3259" x="5176838" y="3752850"/>
          <p14:tracePt t="3265" x="4826000" y="3625850"/>
          <p14:tracePt t="3273" x="4464050" y="3540125"/>
          <p14:tracePt t="3281" x="4187825" y="3455988"/>
          <p14:tracePt t="3287" x="3975100" y="3349625"/>
          <p14:tracePt t="3295" x="3805238" y="3295650"/>
          <p14:tracePt t="3303" x="3698875" y="3232150"/>
          <p14:tracePt t="3311" x="3667125" y="3232150"/>
          <p14:tracePt t="3319" x="3646488" y="3211513"/>
          <p14:tracePt t="3335" x="3614738" y="3179763"/>
          <p14:tracePt t="3343" x="3614738" y="3157538"/>
          <p14:tracePt t="3351" x="3592513" y="3157538"/>
          <p14:tracePt t="3359" x="3592513" y="3125788"/>
          <p14:tracePt t="3365" x="3592513" y="3105150"/>
          <p14:tracePt t="3381" x="3560763" y="3105150"/>
          <p14:tracePt t="3389" x="3560763" y="3073400"/>
          <p14:tracePt t="3405" x="3560763" y="3041650"/>
          <p14:tracePt t="3413" x="3540125" y="3041650"/>
          <p14:tracePt t="3421" x="3540125" y="3019425"/>
          <p14:tracePt t="3443" x="3540125" y="2987675"/>
          <p14:tracePt t="3459" x="3540125" y="2967038"/>
          <p14:tracePt t="3475" x="3508375" y="2935288"/>
          <p14:tracePt t="3505" x="3476625" y="2935288"/>
          <p14:tracePt t="3513" x="3476625" y="2828925"/>
          <p14:tracePt t="3522" x="3454400" y="2774950"/>
          <p14:tracePt t="3529" x="3422650" y="2774950"/>
          <p14:tracePt t="3538" x="3402013" y="2774950"/>
          <p14:tracePt t="3545" x="3370263" y="2774950"/>
          <p14:tracePt t="3561" x="3336925" y="2795588"/>
          <p14:tracePt t="3583" x="3316288" y="2795588"/>
          <p14:tracePt t="3600" x="3284538" y="2795588"/>
          <p14:tracePt t="3623" x="3263900" y="2795588"/>
          <p14:tracePt t="3734" x="3263900" y="2774950"/>
          <p14:tracePt t="3739" x="3232150" y="2774950"/>
          <p14:tracePt t="3747" x="3232150" y="2743200"/>
          <p14:tracePt t="3755" x="3209925" y="2743200"/>
          <p14:tracePt t="3763" x="3178175" y="2711450"/>
          <p14:tracePt t="3771" x="3146425" y="2690813"/>
          <p14:tracePt t="3779" x="3125788" y="2657475"/>
          <p14:tracePt t="3787" x="3092450" y="2636838"/>
          <p14:tracePt t="3795" x="3040063" y="2584450"/>
          <p14:tracePt t="3803" x="2986088" y="2551113"/>
          <p14:tracePt t="3809" x="2954338" y="2498725"/>
          <p14:tracePt t="3817" x="2901950" y="2466975"/>
          <p14:tracePt t="3825" x="2881313" y="2413000"/>
          <p14:tracePt t="3835" x="2847975" y="2413000"/>
          <p14:tracePt t="3841" x="2795588" y="2360613"/>
          <p14:tracePt t="3849" x="2763838" y="2328863"/>
          <p14:tracePt t="3857" x="2689225" y="2274888"/>
          <p14:tracePt t="3865" x="2625725" y="2254250"/>
          <p14:tracePt t="3871" x="2571750" y="2190750"/>
          <p14:tracePt t="3879" x="2519363" y="2136775"/>
          <p14:tracePt t="3887" x="2465388" y="2116138"/>
          <p14:tracePt t="3895" x="2433638" y="2062163"/>
          <p14:tracePt t="3903" x="2413000" y="2062163"/>
          <p14:tracePt t="3919" x="2381250" y="2030413"/>
          <p14:tracePt t="3935" x="2359025" y="1998663"/>
          <p14:tracePt t="3951" x="2327275" y="1978025"/>
          <p14:tracePt t="3965" x="2327275" y="1946275"/>
          <p14:tracePt t="3973" x="2306638" y="1946275"/>
          <p14:tracePt t="3981" x="2274888" y="1946275"/>
          <p14:tracePt t="3989" x="2243138" y="1924050"/>
          <p14:tracePt t="3997" x="2220913" y="1924050"/>
          <p14:tracePt t="4005" x="2136775" y="1892300"/>
          <p14:tracePt t="4013" x="2082800" y="1892300"/>
          <p14:tracePt t="4021" x="2030413" y="1892300"/>
          <p14:tracePt t="4027" x="1944688" y="1892300"/>
          <p14:tracePt t="4035" x="1892300" y="1860550"/>
          <p14:tracePt t="4043" x="1838325" y="1860550"/>
          <p14:tracePt t="4051" x="1806575" y="1860550"/>
          <p14:tracePt t="4059" x="1785938" y="1860550"/>
          <p14:tracePt t="4075" x="1754188" y="1860550"/>
          <p14:tracePt t="4092" x="1722438" y="1860550"/>
          <p14:tracePt t="4097" x="1668463" y="1892300"/>
          <p14:tracePt t="4105" x="1584325" y="1892300"/>
          <p14:tracePt t="4113" x="1562100" y="1924050"/>
          <p14:tracePt t="4121" x="1477963" y="1946275"/>
          <p14:tracePt t="4129" x="1392238" y="1978025"/>
          <p14:tracePt t="4137" x="1339850" y="1998663"/>
          <p14:tracePt t="4145" x="1285875" y="1998663"/>
          <p14:tracePt t="4153" x="1265238" y="1998663"/>
          <p14:tracePt t="4161" x="1265238" y="2030413"/>
          <p14:tracePt t="4169" x="1201738" y="2030413"/>
          <p14:tracePt t="4175" x="1179513" y="2030413"/>
          <p14:tracePt t="4183" x="1179513" y="2062163"/>
          <p14:tracePt t="4192" x="1147763" y="2062163"/>
          <p14:tracePt t="4199" x="1147763" y="2084388"/>
          <p14:tracePt t="4207" x="1127125" y="2084388"/>
          <p14:tracePt t="4215" x="1127125" y="2116138"/>
          <p14:tracePt t="4223" x="1095375" y="2116138"/>
          <p14:tracePt t="4231" x="1095375" y="2136775"/>
          <p14:tracePt t="4277" x="1073150" y="2136775"/>
          <p14:tracePt t="4717" x="1041400" y="2116138"/>
          <p14:tracePt t="4845" x="1009650" y="2116138"/>
          <p14:tracePt t="4931" x="1009650" y="2084388"/>
          <p14:tracePt t="5317" x="989013" y="2084388"/>
          <p14:tracePt t="8963" x="1009650" y="2084388"/>
          <p14:tracePt t="8971" x="1041400" y="2084388"/>
          <p14:tracePt t="8987" x="1073150" y="2084388"/>
          <p14:tracePt t="9003" x="1095375" y="2084388"/>
          <p14:tracePt t="9019" x="1127125" y="2084388"/>
          <p14:tracePt t="9034" x="1147763" y="2084388"/>
          <p14:tracePt t="9065" x="1179513" y="2084388"/>
          <p14:tracePt t="9081" x="1201738" y="2084388"/>
          <p14:tracePt t="9105" x="1233488" y="2084388"/>
          <p14:tracePt t="9127" x="1265238" y="2084388"/>
          <p14:tracePt t="9155" x="1285875" y="2084388"/>
          <p14:tracePt t="9193" x="1317625" y="2084388"/>
          <p14:tracePt t="9209" x="1339850" y="2084388"/>
          <p14:tracePt t="9225" x="1371600" y="2084388"/>
          <p14:tracePt t="9241" x="1392238" y="2084388"/>
          <p14:tracePt t="9255" x="1423988" y="2084388"/>
          <p14:tracePt t="9299" x="1455738" y="2084388"/>
          <p14:tracePt t="9315" x="1455738" y="2062163"/>
          <p14:tracePt t="9321" x="1477963" y="2062163"/>
          <p14:tracePt t="9337" x="1509713" y="2062163"/>
          <p14:tracePt t="9361" x="1530350" y="2062163"/>
          <p14:tracePt t="9381" x="1562100" y="2062163"/>
          <p14:tracePt t="9419" x="1562100" y="2084388"/>
          <p14:tracePt t="9427" x="1584325" y="2084388"/>
          <p14:tracePt t="9459" x="1616075" y="2084388"/>
          <p14:tracePt t="9473" x="1647825" y="2084388"/>
          <p14:tracePt t="9497" x="1668463" y="2084388"/>
          <p14:tracePt t="9530" x="1700213" y="2084388"/>
          <p14:tracePt t="9551" x="1722438" y="2084388"/>
          <p14:tracePt t="9576" x="1754188" y="2084388"/>
          <p14:tracePt t="9591" x="1785938" y="2084388"/>
          <p14:tracePt t="9607" x="1806575" y="2084388"/>
          <p14:tracePt t="9621" x="1838325" y="2084388"/>
          <p14:tracePt t="9715" x="1860550" y="2084388"/>
          <p14:tracePt t="9801" x="1892300" y="2062163"/>
          <p14:tracePt t="9826" x="1912938" y="2062163"/>
          <p14:tracePt t="9841" x="1944688" y="2062163"/>
          <p14:tracePt t="9847" x="1976438" y="2062163"/>
          <p14:tracePt t="9863" x="1998663" y="2062163"/>
          <p14:tracePt t="9879" x="2030413" y="2062163"/>
          <p14:tracePt t="9887" x="2051050" y="2062163"/>
          <p14:tracePt t="9903" x="2082800" y="2062163"/>
          <p14:tracePt t="9917" x="2105025" y="2062163"/>
          <p14:tracePt t="9942" x="2136775" y="2062163"/>
          <p14:tracePt t="9965" x="2168525" y="2062163"/>
          <p14:tracePt t="10007" x="2168525" y="2084388"/>
          <p14:tracePt t="10023" x="2189163" y="2084388"/>
          <p14:tracePt t="10039" x="2220913" y="2116138"/>
          <p14:tracePt t="10063" x="2243138" y="2116138"/>
          <p14:tracePt t="10077" x="2274888" y="2116138"/>
          <p14:tracePt t="10093" x="2306638" y="2116138"/>
          <p14:tracePt t="10117" x="2327275" y="2116138"/>
          <p14:tracePt t="10133" x="2359025" y="2116138"/>
          <p14:tracePt t="10142" x="2381250" y="2116138"/>
          <p14:tracePt t="10163" x="2413000" y="2116138"/>
          <p14:tracePt t="10179" x="2433638" y="2116138"/>
          <p14:tracePt t="10187" x="2465388" y="2116138"/>
          <p14:tracePt t="10196" x="2497138" y="2136775"/>
          <p14:tracePt t="10211" x="2519363" y="2168525"/>
          <p14:tracePt t="10217" x="2551113" y="2168525"/>
          <p14:tracePt t="10225" x="2571750" y="2168525"/>
          <p14:tracePt t="10241" x="2603500" y="2168525"/>
          <p14:tracePt t="10257" x="2625725" y="2168525"/>
          <p14:tracePt t="10265" x="2657475" y="2190750"/>
          <p14:tracePt t="10287" x="2689225" y="2190750"/>
          <p14:tracePt t="10311" x="2709863" y="2190750"/>
          <p14:tracePt t="10335" x="2741613" y="2190750"/>
          <p14:tracePt t="10343" x="2741613" y="2222500"/>
          <p14:tracePt t="10351" x="2763838" y="2222500"/>
          <p14:tracePt t="10359" x="2795588" y="2222500"/>
          <p14:tracePt t="10365" x="2881313" y="2222500"/>
          <p14:tracePt t="10373" x="2901950" y="2222500"/>
          <p14:tracePt t="10381" x="2954338" y="2222500"/>
          <p14:tracePt t="10389" x="3019425" y="2222500"/>
          <p14:tracePt t="10397" x="3071813" y="2222500"/>
          <p14:tracePt t="10405" x="3125788" y="2222500"/>
          <p14:tracePt t="10413" x="3178175" y="2254250"/>
          <p14:tracePt t="10421" x="3232150" y="2254250"/>
          <p14:tracePt t="10429" x="3316288" y="2254250"/>
          <p14:tracePt t="10435" x="3370263" y="2254250"/>
          <p14:tracePt t="10443" x="3454400" y="2254250"/>
          <p14:tracePt t="10451" x="3540125" y="2254250"/>
          <p14:tracePt t="10459" x="3614738" y="2254250"/>
          <p14:tracePt t="10467" x="3698875" y="2274888"/>
          <p14:tracePt t="10475" x="3784600" y="2274888"/>
          <p14:tracePt t="10483" x="3836988" y="2274888"/>
          <p14:tracePt t="10491" x="3922713" y="2306638"/>
          <p14:tracePt t="10499" x="3997325" y="2328863"/>
          <p14:tracePt t="10507" x="4113213" y="2360613"/>
          <p14:tracePt t="10513" x="4187825" y="2381250"/>
          <p14:tracePt t="10522" x="4273550" y="2381250"/>
          <p14:tracePt t="10530" x="4325938" y="2381250"/>
          <p14:tracePt t="10538" x="4411663" y="2413000"/>
          <p14:tracePt t="10553" x="4464050" y="2413000"/>
          <p14:tracePt t="10561" x="4518025" y="2413000"/>
          <p14:tracePt t="10569" x="4602163" y="2413000"/>
          <p14:tracePt t="10577" x="4656138" y="2413000"/>
          <p14:tracePt t="10585" x="4740275" y="2413000"/>
          <p14:tracePt t="10596" x="4762500" y="2413000"/>
          <p14:tracePt t="10600" x="4794250" y="2413000"/>
          <p14:tracePt t="10607" x="4826000" y="2413000"/>
          <p14:tracePt t="10631" x="4846638" y="2413000"/>
          <p14:tracePt t="10647" x="4878388" y="2413000"/>
          <p14:tracePt t="10655" x="4900613" y="2413000"/>
          <p14:tracePt t="10701" x="4932363" y="2413000"/>
          <p14:tracePt t="10725" x="4964113" y="2381250"/>
          <p14:tracePt t="10739" x="4984750" y="2381250"/>
          <p14:tracePt t="10775" x="5016500" y="2381250"/>
          <p14:tracePt t="10873" x="5016500" y="2360613"/>
          <p14:tracePt t="10919" x="5016500" y="2328863"/>
          <p14:tracePt t="10947" x="4984750" y="2328863"/>
          <p14:tracePt t="10955" x="4984750" y="2306638"/>
          <p14:tracePt t="11025" x="4964113" y="2274888"/>
          <p14:tracePt t="11079" x="4932363" y="2274888"/>
          <p14:tracePt t="11103" x="4932363" y="2254250"/>
          <p14:tracePt t="11133" x="4900613" y="2254250"/>
          <p14:tracePt t="11141" x="4900613" y="2222500"/>
          <p14:tracePt t="11203" x="4900613" y="2190750"/>
          <p14:tracePt t="11265" x="4900613" y="2168525"/>
          <p14:tracePt t="11281" x="4878388" y="2168525"/>
          <p14:tracePt t="11313" x="4878388" y="2136775"/>
          <p14:tracePt t="11331" x="4846638" y="2136775"/>
          <p14:tracePt t="11347" x="4846638" y="2116138"/>
          <p14:tracePt t="11581" x="4846638" y="2084388"/>
          <p14:tracePt t="17496" x="4932363" y="2084388"/>
          <p14:tracePt t="17503" x="4964113" y="2084388"/>
          <p14:tracePt t="17527" x="4984750" y="2084388"/>
          <p14:tracePt t="17541" x="5016500" y="2084388"/>
          <p14:tracePt t="17639" x="5038725" y="2116138"/>
          <p14:tracePt t="17667" x="5070475" y="2116138"/>
          <p14:tracePt t="17681" x="5091113" y="2116138"/>
          <p14:tracePt t="17713" x="5122863" y="2116138"/>
          <p14:tracePt t="18337" x="5154613" y="2116138"/>
          <p14:tracePt t="18351" x="5154613" y="2084388"/>
          <p14:tracePt t="18359" x="5176838" y="2084388"/>
          <p14:tracePt t="18407" x="5208588" y="2084388"/>
          <p14:tracePt t="18495" x="5229225" y="2084388"/>
          <p14:tracePt t="18897" x="5229225" y="2062163"/>
          <p14:tracePt t="18933" x="5260975" y="2062163"/>
          <p14:tracePt t="18955" x="5283200" y="2030413"/>
          <p14:tracePt t="18979" x="5314950" y="2030413"/>
          <p14:tracePt t="19003" x="5346700" y="2030413"/>
          <p14:tracePt t="19019" x="5367338" y="2030413"/>
          <p14:tracePt t="19081" x="5367338" y="1998663"/>
          <p14:tracePt t="19103" x="5399088" y="1998663"/>
          <p14:tracePt t="19221" x="5421313" y="1998663"/>
          <p14:tracePt t="19279" x="5421313" y="2030413"/>
          <p14:tracePt t="19287" x="5453063" y="2030413"/>
          <p14:tracePt t="19303" x="5484813" y="2030413"/>
          <p14:tracePt t="19333" x="5505450" y="2030413"/>
          <p14:tracePt t="19341" x="5505450" y="2062163"/>
          <p14:tracePt t="19357" x="5537200" y="2062163"/>
          <p14:tracePt t="19389" x="5559425" y="2062163"/>
          <p14:tracePt t="19423" x="5591175" y="2084388"/>
          <p14:tracePt t="19439" x="5611813" y="2084388"/>
          <p14:tracePt t="19447" x="5643563" y="2084388"/>
          <p14:tracePt t="19463" x="5697538" y="2084388"/>
          <p14:tracePt t="19469" x="5729288" y="2116138"/>
          <p14:tracePt t="19477" x="5749925" y="2116138"/>
          <p14:tracePt t="19493" x="5781675" y="2116138"/>
          <p14:tracePt t="19509" x="5803900" y="2116138"/>
          <p14:tracePt t="19777" x="5835650" y="2084388"/>
          <p14:tracePt t="19801" x="5867400" y="2062163"/>
          <p14:tracePt t="19817" x="5888038" y="2062163"/>
          <p14:tracePt t="19834" x="5921375" y="2030413"/>
          <p14:tracePt t="19847" x="5921375" y="1998663"/>
          <p14:tracePt t="19855" x="5942013" y="1998663"/>
          <p14:tracePt t="19863" x="5942013" y="1978025"/>
          <p14:tracePt t="19871" x="5973763" y="1978025"/>
          <p14:tracePt t="19895" x="5994400" y="1978025"/>
          <p14:tracePt t="19957" x="6026150" y="1978025"/>
          <p14:tracePt t="19973" x="6059488" y="1978025"/>
          <p14:tracePt t="19989" x="6080125" y="1978025"/>
          <p14:tracePt t="20003" x="6111875" y="1978025"/>
          <p14:tracePt t="20011" x="6132513" y="1978025"/>
          <p14:tracePt t="20027" x="6165850" y="1978025"/>
          <p14:tracePt t="20043" x="6197600" y="1978025"/>
          <p14:tracePt t="20059" x="6218238" y="1978025"/>
          <p14:tracePt t="20081" x="6249988" y="1978025"/>
          <p14:tracePt t="20097" x="6270625" y="1978025"/>
          <p14:tracePt t="20105" x="6324600" y="1978025"/>
          <p14:tracePt t="20113" x="6388100" y="1998663"/>
          <p14:tracePt t="20121" x="6442075" y="1998663"/>
          <p14:tracePt t="20130" x="6494463" y="1998663"/>
          <p14:tracePt t="20143" x="6548438" y="1998663"/>
          <p14:tracePt t="20151" x="6580188" y="1998663"/>
          <p14:tracePt t="20159" x="6600825" y="1998663"/>
          <p14:tracePt t="20167" x="6632575" y="1998663"/>
          <p14:tracePt t="20183" x="6654800" y="1998663"/>
          <p14:tracePt t="20245" x="6686550" y="1998663"/>
          <p14:tracePt t="20273" x="6707188" y="1998663"/>
          <p14:tracePt t="20282" x="6707188" y="2030413"/>
          <p14:tracePt t="20287" x="6738938" y="2030413"/>
          <p14:tracePt t="20295" x="6770688" y="2030413"/>
          <p14:tracePt t="20311" x="6792913" y="2030413"/>
          <p14:tracePt t="20319" x="6824663" y="2030413"/>
          <p14:tracePt t="20335" x="6845300" y="2030413"/>
          <p14:tracePt t="20343" x="6877050" y="2030413"/>
          <p14:tracePt t="20351" x="6908800" y="2030413"/>
          <p14:tracePt t="20357" x="6931025" y="1998663"/>
          <p14:tracePt t="20365" x="6962775" y="1998663"/>
          <p14:tracePt t="20381" x="6983413" y="1998663"/>
          <p14:tracePt t="20389" x="7015163" y="1998663"/>
          <p14:tracePt t="20397" x="7037388" y="1998663"/>
          <p14:tracePt t="20413" x="7069138" y="1998663"/>
          <p14:tracePt t="20427" x="7100888" y="1998663"/>
          <p14:tracePt t="20435" x="7121525" y="1998663"/>
          <p14:tracePt t="20443" x="7207250" y="1998663"/>
          <p14:tracePt t="20451" x="7259638" y="1998663"/>
          <p14:tracePt t="20459" x="7313613" y="2030413"/>
          <p14:tracePt t="20467" x="7345363" y="2030413"/>
          <p14:tracePt t="20483" x="7366000" y="2062163"/>
          <p14:tracePt t="20492" x="7429500" y="2062163"/>
          <p14:tracePt t="20499" x="7483475" y="2062163"/>
          <p14:tracePt t="20505" x="7535863" y="2062163"/>
          <p14:tracePt t="20513" x="7535863" y="2084388"/>
          <p14:tracePt t="20521" x="7558088" y="2084388"/>
          <p14:tracePt t="20537" x="7589838" y="2084388"/>
          <p14:tracePt t="20553" x="7673975" y="2084388"/>
          <p14:tracePt t="20561" x="7727950" y="2084388"/>
          <p14:tracePt t="20569" x="7812088" y="2084388"/>
          <p14:tracePt t="20575" x="7834313" y="2062163"/>
          <p14:tracePt t="20583" x="7918450" y="2030413"/>
          <p14:tracePt t="20592" x="7918450" y="1998663"/>
          <p14:tracePt t="20607" x="7940675" y="1978025"/>
          <p14:tracePt t="20631" x="7940675" y="1946275"/>
          <p14:tracePt t="20653" x="7918450" y="1946275"/>
          <p14:tracePt t="20669" x="7886700" y="1946275"/>
          <p14:tracePt t="20981" x="7918450" y="1978025"/>
          <p14:tracePt t="20989" x="7940675" y="1978025"/>
          <p14:tracePt t="20997" x="7972425" y="1998663"/>
          <p14:tracePt t="21013" x="8004175" y="1998663"/>
          <p14:tracePt t="21019" x="8056563" y="1998663"/>
          <p14:tracePt t="21027" x="8078788" y="1998663"/>
          <p14:tracePt t="21035" x="8110538" y="1998663"/>
          <p14:tracePt t="21059" x="8142288" y="1998663"/>
          <p14:tracePt t="21083" x="8162925" y="1998663"/>
          <p14:tracePt t="21093" x="8162925" y="1978025"/>
          <p14:tracePt t="21145" x="8194675" y="1998663"/>
          <p14:tracePt t="21313" x="8216900" y="1998663"/>
          <p14:tracePt t="21347" x="8248650" y="1998663"/>
          <p14:tracePt t="21383" x="8269288" y="1998663"/>
          <p14:tracePt t="21397" x="8301038" y="1998663"/>
          <p14:tracePt t="21405" x="8301038" y="2030413"/>
          <p14:tracePt t="21413" x="8332788" y="2030413"/>
          <p14:tracePt t="21429" x="8355013" y="2030413"/>
          <p14:tracePt t="21445" x="8386763" y="2030413"/>
          <p14:tracePt t="21469" x="8407400" y="2030413"/>
          <p14:tracePt t="21484" x="8439150" y="2030413"/>
          <p14:tracePt t="21507" x="8461375" y="2030413"/>
          <p14:tracePt t="21537" x="8493125" y="2030413"/>
          <p14:tracePt t="21631" x="8524875" y="2030413"/>
          <p14:tracePt t="21647" x="8545513" y="2030413"/>
          <p14:tracePt t="21663" x="8577263" y="2030413"/>
          <p14:tracePt t="21680" x="8599488" y="2030413"/>
          <p14:tracePt t="21701" x="8631238" y="2030413"/>
          <p14:tracePt t="22145" x="8651875" y="2030413"/>
          <p14:tracePt t="22189" x="8683625" y="2030413"/>
          <p14:tracePt t="22211" x="8715375" y="2030413"/>
          <p14:tracePt t="22263" x="8737600" y="2030413"/>
          <p14:tracePt t="22289" x="8769350" y="2030413"/>
          <p14:tracePt t="22305" x="8789988" y="2030413"/>
          <p14:tracePt t="22345" x="8821738" y="2030413"/>
          <p14:tracePt t="22387" x="8855075" y="2030413"/>
          <p14:tracePt t="22967" x="8875713" y="2030413"/>
          <p14:tracePt t="23003" x="8907463" y="2030413"/>
          <p14:tracePt t="23030" x="8928100" y="2030413"/>
          <p14:tracePt t="23037" x="8928100" y="1998663"/>
          <p14:tracePt t="23046" x="8959850" y="1998663"/>
          <p14:tracePt t="23173" x="8982075" y="1998663"/>
          <p14:tracePt t="23755" x="8982075" y="2030413"/>
          <p14:tracePt t="23817" x="9013825" y="2030413"/>
          <p14:tracePt t="25047" x="9045575" y="2030413"/>
          <p14:tracePt t="25063" x="9066213" y="2030413"/>
          <p14:tracePt t="25079" x="9099550" y="2030413"/>
          <p14:tracePt t="25243" x="9066213" y="2030413"/>
          <p14:tracePt t="25251" x="8982075" y="2062163"/>
          <p14:tracePt t="25259" x="8875713" y="2062163"/>
          <p14:tracePt t="25265" x="8715375" y="2084388"/>
          <p14:tracePt t="25273" x="8577263" y="2116138"/>
          <p14:tracePt t="25281" x="8407400" y="2136775"/>
          <p14:tracePt t="25289" x="8248650" y="2136775"/>
          <p14:tracePt t="25297" x="8056563" y="2168525"/>
          <p14:tracePt t="25305" x="7866063" y="2190750"/>
          <p14:tracePt t="25313" x="7642225" y="2254250"/>
          <p14:tracePt t="25321" x="7429500" y="2274888"/>
          <p14:tracePt t="25329" x="7207250" y="2306638"/>
          <p14:tracePt t="25337" x="6983413" y="2360613"/>
          <p14:tracePt t="25343" x="6845300" y="2381250"/>
          <p14:tracePt t="25351" x="6707188" y="2413000"/>
          <p14:tracePt t="25359" x="6632575" y="2444750"/>
          <p14:tracePt t="25367" x="6515100" y="2466975"/>
          <p14:tracePt t="25375" x="6442075" y="2498725"/>
          <p14:tracePt t="25384" x="6324600" y="2551113"/>
          <p14:tracePt t="25392" x="6197600" y="2551113"/>
          <p14:tracePt t="25399" x="6059488" y="2584450"/>
          <p14:tracePt t="25405" x="5888038" y="2605088"/>
          <p14:tracePt t="25413" x="5697538" y="2636838"/>
          <p14:tracePt t="25421" x="5537200" y="2657475"/>
          <p14:tracePt t="25429" x="5346700" y="2690813"/>
          <p14:tracePt t="25437" x="5122863" y="2711450"/>
          <p14:tracePt t="25445" x="4846638" y="2795588"/>
          <p14:tracePt t="25453" x="4570413" y="2849563"/>
          <p14:tracePt t="25461" x="4305300" y="2881313"/>
          <p14:tracePt t="25469" x="4029075" y="2935288"/>
          <p14:tracePt t="25477" x="3730625" y="2935288"/>
          <p14:tracePt t="25485" x="3476625" y="2967038"/>
          <p14:tracePt t="25492" x="3263900" y="2987675"/>
          <p14:tracePt t="25500" x="3092450" y="3019425"/>
          <p14:tracePt t="25508" x="2933700" y="3041650"/>
          <p14:tracePt t="25515" x="2816225" y="3041650"/>
          <p14:tracePt t="25523" x="2709863" y="3041650"/>
          <p14:tracePt t="25531" x="2689225" y="3019425"/>
          <p14:tracePt t="25539" x="2657475" y="3019425"/>
          <p14:tracePt t="25573" x="2625725" y="3019425"/>
          <p14:tracePt t="25597" x="2603500" y="3019425"/>
          <p14:tracePt t="25613" x="2571750" y="3019425"/>
          <p14:tracePt t="25621" x="2519363" y="3019425"/>
          <p14:tracePt t="25630" x="2465388" y="3019425"/>
          <p14:tracePt t="25635" x="2413000" y="3019425"/>
          <p14:tracePt t="25643" x="2327275" y="3019425"/>
          <p14:tracePt t="25651" x="2306638" y="3019425"/>
          <p14:tracePt t="25659" x="2243138" y="3019425"/>
          <p14:tracePt t="25667" x="2220913" y="2987675"/>
          <p14:tracePt t="25675" x="2189163" y="2987675"/>
          <p14:tracePt t="25691" x="2168525" y="2987675"/>
          <p14:tracePt t="25705" x="2136775" y="2987675"/>
          <p14:tracePt t="25729" x="2105025" y="2967038"/>
          <p14:tracePt t="25746" x="2082800" y="2967038"/>
          <p14:tracePt t="25753" x="2082800" y="2935288"/>
          <p14:tracePt t="25769" x="2051050" y="2901950"/>
          <p14:tracePt t="25783" x="2030413" y="2901950"/>
          <p14:tracePt t="25791" x="2030413" y="2881313"/>
          <p14:tracePt t="25799" x="1998663" y="2881313"/>
          <p14:tracePt t="25831" x="1976438" y="2849563"/>
          <p14:tracePt t="25847" x="1944688" y="2849563"/>
          <p14:tracePt t="25853" x="1944688" y="2828925"/>
          <p14:tracePt t="25877" x="1912938" y="2795588"/>
          <p14:tracePt t="25893" x="1892300" y="2774950"/>
          <p14:tracePt t="25909" x="1860550" y="2743200"/>
          <p14:tracePt t="25917" x="1838325" y="2743200"/>
          <p14:tracePt t="25923" x="1838325" y="2711450"/>
          <p14:tracePt t="25931" x="1806575" y="2711450"/>
          <p14:tracePt t="25939" x="1806575" y="2690813"/>
          <p14:tracePt t="25947" x="1785938" y="2690813"/>
          <p14:tracePt t="25955" x="1785938" y="2657475"/>
          <p14:tracePt t="25971" x="1754188" y="2636838"/>
          <p14:tracePt t="25995" x="1754188" y="2605088"/>
          <p14:tracePt t="26017" x="1722438" y="2584450"/>
          <p14:tracePt t="26033" x="1722438" y="2551113"/>
          <p14:tracePt t="26143" x="1754188" y="2519363"/>
          <p14:tracePt t="26177" x="1785938" y="2519363"/>
          <p14:tracePt t="26193" x="1806575" y="2519363"/>
          <p14:tracePt t="26209" x="1838325" y="2519363"/>
          <p14:tracePt t="26225" x="1860550" y="2519363"/>
          <p14:tracePt t="26239" x="1892300" y="2519363"/>
          <p14:tracePt t="26247" x="1912938" y="2519363"/>
          <p14:tracePt t="26263" x="1944688" y="2519363"/>
          <p14:tracePt t="26279" x="1976438" y="2519363"/>
          <p14:tracePt t="26301" x="1998663" y="2519363"/>
          <p14:tracePt t="26325" x="2030413" y="2519363"/>
          <p14:tracePt t="26350" x="2051050" y="2519363"/>
          <p14:tracePt t="26371" x="2082800" y="2519363"/>
          <p14:tracePt t="26387" x="2105025" y="2519363"/>
          <p14:tracePt t="26411" x="2136775" y="2519363"/>
          <p14:tracePt t="26419" x="2136775" y="2498725"/>
          <p14:tracePt t="26427" x="2168525" y="2498725"/>
          <p14:tracePt t="26435" x="2189163" y="2498725"/>
          <p14:tracePt t="26443" x="2220913" y="2498725"/>
          <p14:tracePt t="26457" x="2243138" y="2498725"/>
          <p14:tracePt t="26473" x="2243138" y="2466975"/>
          <p14:tracePt t="26489" x="2274888" y="2466975"/>
          <p14:tracePt t="26505" x="2306638" y="2466975"/>
          <p14:tracePt t="26527" x="2306638" y="2444750"/>
          <p14:tracePt t="26535" x="2327275" y="2444750"/>
          <p14:tracePt t="26597" x="2359025" y="2413000"/>
          <p14:tracePt t="26613" x="2381250" y="2413000"/>
          <p14:tracePt t="26629" x="2381250" y="2381250"/>
          <p14:tracePt t="26638" x="2413000" y="2381250"/>
          <p14:tracePt t="26653" x="2433638" y="2360613"/>
          <p14:tracePt t="26675" x="2465388" y="2360613"/>
          <p14:tracePt t="27039" x="2497138" y="2360613"/>
          <p14:tracePt t="27061" x="2519363" y="2360613"/>
          <p14:tracePt t="27143" x="2551113" y="2360613"/>
          <p14:tracePt t="27159" x="2571750" y="2360613"/>
          <p14:tracePt t="27175" x="2603500" y="2360613"/>
          <p14:tracePt t="27197" x="2625725" y="2360613"/>
          <p14:tracePt t="27213" x="2657475" y="2360613"/>
          <p14:tracePt t="27230" x="2689225" y="2360613"/>
          <p14:tracePt t="27397" x="2709863" y="2360613"/>
          <p14:tracePt t="27443" x="2741613" y="2360613"/>
          <p14:tracePt t="27459" x="2763838" y="2328863"/>
          <p14:tracePt t="27484" x="2795588" y="2328863"/>
          <p14:tracePt t="27533" x="2816225" y="2328863"/>
          <p14:tracePt t="27542" x="2816225" y="2360613"/>
          <p14:tracePt t="27549" x="2847975" y="2360613"/>
          <p14:tracePt t="27563" x="2881313" y="2360613"/>
          <p14:tracePt t="27571" x="2901950" y="2360613"/>
          <p14:tracePt t="27579" x="2933700" y="2360613"/>
          <p14:tracePt t="27595" x="2954338" y="2381250"/>
          <p14:tracePt t="27603" x="2986088" y="2381250"/>
          <p14:tracePt t="27611" x="3019425" y="2381250"/>
          <p14:tracePt t="27627" x="3071813" y="2381250"/>
          <p14:tracePt t="27635" x="3092450" y="2381250"/>
          <p14:tracePt t="27649" x="3125788" y="2381250"/>
          <p14:tracePt t="27665" x="3146425" y="2381250"/>
          <p14:tracePt t="27673" x="3178175" y="2381250"/>
          <p14:tracePt t="27681" x="3209925" y="2381250"/>
          <p14:tracePt t="27689" x="3263900" y="2381250"/>
          <p14:tracePt t="27697" x="3316288" y="2381250"/>
          <p14:tracePt t="27705" x="3336925" y="2381250"/>
          <p14:tracePt t="27711" x="3370263" y="2381250"/>
          <p14:tracePt t="27727" x="3402013" y="2381250"/>
          <p14:tracePt t="27735" x="3422650" y="2381250"/>
          <p14:tracePt t="27743" x="3454400" y="2381250"/>
          <p14:tracePt t="27759" x="3476625" y="2381250"/>
          <p14:tracePt t="27775" x="3508375" y="2381250"/>
          <p14:tracePt t="27789" x="3540125" y="2381250"/>
          <p14:tracePt t="27797" x="3540125" y="2413000"/>
          <p14:tracePt t="27805" x="3560763" y="2413000"/>
          <p14:tracePt t="27813" x="3592513" y="2413000"/>
          <p14:tracePt t="27829" x="3614738" y="2413000"/>
          <p14:tracePt t="27845" x="3646488" y="2413000"/>
          <p14:tracePt t="27853" x="3667125" y="2413000"/>
          <p14:tracePt t="27867" x="3698875" y="2413000"/>
          <p14:tracePt t="27965" x="3730625" y="2413000"/>
          <p14:tracePt t="27981" x="3805238" y="2413000"/>
          <p14:tracePt t="27989" x="3836988" y="2413000"/>
          <p14:tracePt t="27997" x="3836988" y="2444750"/>
          <p14:tracePt t="28005" x="3859213" y="2444750"/>
          <p14:tracePt t="28027" x="3890963" y="2444750"/>
          <p14:tracePt t="28043" x="3922713" y="2444750"/>
          <p14:tracePt t="28059" x="3943350" y="2444750"/>
          <p14:tracePt t="28083" x="3975100" y="2466975"/>
          <p14:tracePt t="28097" x="3997325" y="2466975"/>
          <p14:tracePt t="28113" x="4081463" y="2498725"/>
          <p14:tracePt t="28121" x="4113213" y="2498725"/>
          <p14:tracePt t="28129" x="4167188" y="2498725"/>
          <p14:tracePt t="28138" x="4219575" y="2498725"/>
          <p14:tracePt t="28145" x="4251325" y="2498725"/>
          <p14:tracePt t="28151" x="4273550" y="2498725"/>
          <p14:tracePt t="28159" x="4305300" y="2498725"/>
          <p14:tracePt t="28175" x="4325938" y="2498725"/>
          <p14:tracePt t="28191" x="4357688" y="2498725"/>
          <p14:tracePt t="28215" x="4379913" y="2498725"/>
          <p14:tracePt t="28229" x="4411663" y="2498725"/>
          <p14:tracePt t="28253" x="4443413" y="2498725"/>
          <p14:tracePt t="28355" x="4464050" y="2498725"/>
          <p14:tracePt t="28371" x="4495800" y="2498725"/>
          <p14:tracePt t="28393" x="4518025" y="2498725"/>
          <p14:tracePt t="28433" x="4549775" y="2498725"/>
          <p14:tracePt t="28441" x="4549775" y="2466975"/>
          <p14:tracePt t="28455" x="4570413" y="2466975"/>
          <p14:tracePt t="28471" x="4602163" y="2466975"/>
          <p14:tracePt t="28495" x="4633913" y="2466975"/>
          <p14:tracePt t="29207" x="4656138" y="2444750"/>
          <p14:tracePt t="29231" x="4687888" y="2444750"/>
          <p14:tracePt t="29247" x="4708525" y="2444750"/>
          <p14:tracePt t="29271" x="4740275" y="2413000"/>
          <p14:tracePt t="29285" x="4762500" y="2413000"/>
          <p14:tracePt t="29333" x="4794250" y="2413000"/>
          <p14:tracePt t="29371" x="4826000" y="2381250"/>
          <p14:tracePt t="29388" x="4846638" y="2381250"/>
          <p14:tracePt t="29411" x="4878388" y="2381250"/>
          <p14:tracePt t="29425" x="4900613" y="2381250"/>
          <p14:tracePt t="29441" x="4932363" y="2381250"/>
          <p14:tracePt t="29457" x="4964113" y="2381250"/>
          <p14:tracePt t="29465" x="4984750" y="2381250"/>
          <p14:tracePt t="29481" x="5016500" y="2413000"/>
          <p14:tracePt t="29495" x="5038725" y="2413000"/>
          <p14:tracePt t="29503" x="5070475" y="2413000"/>
          <p14:tracePt t="29519" x="5091113" y="2413000"/>
          <p14:tracePt t="29543" x="5122863" y="2444750"/>
          <p14:tracePt t="29559" x="5154613" y="2444750"/>
          <p14:tracePt t="29573" x="5176838" y="2444750"/>
          <p14:tracePt t="29597" x="5208588" y="2444750"/>
          <p14:tracePt t="29613" x="5229225" y="2466975"/>
          <p14:tracePt t="29621" x="5260975" y="2466975"/>
          <p14:tracePt t="29638" x="5283200" y="2466975"/>
          <p14:tracePt t="29651" x="5314950" y="2466975"/>
          <p14:tracePt t="29667" x="5346700" y="2466975"/>
          <p14:tracePt t="29675" x="5346700" y="2498725"/>
          <p14:tracePt t="29684" x="5367338" y="2498725"/>
          <p14:tracePt t="29691" x="5399088" y="2498725"/>
          <p14:tracePt t="29700" x="5421313" y="2498725"/>
          <p14:tracePt t="29715" x="5453063" y="2498725"/>
          <p14:tracePt t="29729" x="5484813" y="2498725"/>
          <p14:tracePt t="29737" x="5505450" y="2498725"/>
          <p14:tracePt t="29746" x="5559425" y="2498725"/>
          <p14:tracePt t="29753" x="5591175" y="2498725"/>
          <p14:tracePt t="29761" x="5611813" y="2498725"/>
          <p14:tracePt t="29777" x="5643563" y="2498725"/>
          <p14:tracePt t="29791" x="5676900" y="2498725"/>
          <p14:tracePt t="29807" x="5697538" y="2498725"/>
          <p14:tracePt t="29823" x="5729288" y="2498725"/>
          <p14:tracePt t="29913" x="5749925" y="2498725"/>
          <p14:tracePt t="29939" x="5781675" y="2498725"/>
          <p14:tracePt t="29943" x="5781675" y="2466975"/>
          <p14:tracePt t="29959" x="5803900" y="2466975"/>
          <p14:tracePt t="29999" x="5835650" y="2466975"/>
          <p14:tracePt t="30021" x="5867400" y="2466975"/>
          <p14:tracePt t="30037" x="5888038" y="2466975"/>
          <p14:tracePt t="30045" x="5888038" y="2444750"/>
          <p14:tracePt t="30054" x="5921375" y="2444750"/>
          <p14:tracePt t="30069" x="5973763" y="2444750"/>
          <p14:tracePt t="30077" x="5994400" y="2444750"/>
          <p14:tracePt t="30085" x="6059488" y="2444750"/>
          <p14:tracePt t="30091" x="6080125" y="2444750"/>
          <p14:tracePt t="30099" x="6111875" y="2444750"/>
          <p14:tracePt t="30107" x="6132513" y="2444750"/>
          <p14:tracePt t="30131" x="6165850" y="2444750"/>
          <p14:tracePt t="30161" x="6197600" y="2444750"/>
          <p14:tracePt t="30185" x="6218238" y="2413000"/>
          <p14:tracePt t="30283" x="6249988" y="2413000"/>
          <p14:tracePt t="30431" x="6270625" y="2413000"/>
          <p14:tracePt t="30451" x="6270625" y="2381250"/>
          <p14:tracePt t="30485" x="6303963" y="2381250"/>
          <p14:tracePt t="30501" x="6324600" y="2381250"/>
          <p14:tracePt t="30517" x="6356350" y="2381250"/>
          <p14:tracePt t="30539" x="6388100" y="2381250"/>
          <p14:tracePt t="30555" x="6410325" y="2381250"/>
          <p14:tracePt t="30621" x="6442075" y="2381250"/>
          <p14:tracePt t="30637" x="6462713" y="2381250"/>
          <p14:tracePt t="30645" x="6494463" y="2381250"/>
          <p14:tracePt t="30653" x="6515100" y="2413000"/>
          <p14:tracePt t="30669" x="6548438" y="2413000"/>
          <p14:tracePt t="30683" x="6580188" y="2413000"/>
          <p14:tracePt t="30700" x="6654800" y="2413000"/>
          <p14:tracePt t="30707" x="6707188" y="2413000"/>
          <p14:tracePt t="30715" x="6738938" y="2413000"/>
          <p14:tracePt t="30723" x="6738938" y="2444750"/>
          <p14:tracePt t="30739" x="6770688" y="2444750"/>
          <p14:tracePt t="30747" x="6792913" y="2444750"/>
          <p14:tracePt t="30761" x="6877050" y="2444750"/>
          <p14:tracePt t="30769" x="6908800" y="2444750"/>
          <p14:tracePt t="30777" x="6962775" y="2413000"/>
          <p14:tracePt t="30785" x="6983413" y="2381250"/>
          <p14:tracePt t="30793" x="7015163" y="2381250"/>
          <p14:tracePt t="30801" x="7037388" y="2360613"/>
          <p14:tracePt t="30817" x="7069138" y="2328863"/>
          <p14:tracePt t="30831" x="7069138" y="2306638"/>
          <p14:tracePt t="30847" x="7037388" y="2306638"/>
          <p14:tracePt t="30871" x="7015163" y="2306638"/>
          <p14:tracePt t="30887" x="6983413" y="2306638"/>
          <p14:tracePt t="31279" x="7015163" y="2306638"/>
          <p14:tracePt t="31295" x="7037388" y="2306638"/>
          <p14:tracePt t="31319" x="7069138" y="2274888"/>
          <p14:tracePt t="31331" x="7069138" y="2306638"/>
          <p14:tracePt t="31369" x="7069138" y="2328863"/>
          <p14:tracePt t="31421" x="7069138" y="2360613"/>
          <p14:tracePt t="31471" x="7069138" y="2381250"/>
          <p14:tracePt t="31480" x="7100888" y="2381250"/>
          <p14:tracePt t="31493" x="7100888" y="2413000"/>
          <p14:tracePt t="31529" x="7100888" y="2381250"/>
          <p14:tracePt t="31615" x="7100888" y="2413000"/>
          <p14:tracePt t="32359" x="7121525" y="2444750"/>
          <p14:tracePt t="32389" x="7153275" y="2444750"/>
          <p14:tracePt t="32405" x="7175500" y="2444750"/>
          <p14:tracePt t="32429" x="7207250" y="2444750"/>
          <p14:tracePt t="32446" x="7227888" y="2466975"/>
          <p14:tracePt t="32459" x="7259638" y="2466975"/>
          <p14:tracePt t="32475" x="7291388" y="2466975"/>
          <p14:tracePt t="32499" x="7313613" y="2466975"/>
          <p14:tracePt t="32527" x="7345363" y="2466975"/>
          <p14:tracePt t="32561" x="7366000" y="2498725"/>
          <p14:tracePt t="32569" x="7397750" y="2498725"/>
          <p14:tracePt t="32577" x="7429500" y="2498725"/>
          <p14:tracePt t="32585" x="7451725" y="2498725"/>
          <p14:tracePt t="32593" x="7483475" y="2498725"/>
          <p14:tracePt t="32607" x="7504113" y="2498725"/>
          <p14:tracePt t="32627" x="7535863" y="2519363"/>
          <p14:tracePt t="32651" x="7558088" y="2519363"/>
          <p14:tracePt t="32707" x="7589838" y="2519363"/>
          <p14:tracePt t="32713" x="7621588" y="2519363"/>
          <p14:tracePt t="32725" x="7642225" y="2519363"/>
          <p14:tracePt t="32741" x="7673975" y="2551113"/>
          <p14:tracePt t="32763" x="7696200" y="2551113"/>
          <p14:tracePt t="32803" x="7727950" y="2551113"/>
          <p14:tracePt t="32819" x="7748588" y="2551113"/>
          <p14:tracePt t="32834" x="7780338" y="2551113"/>
          <p14:tracePt t="32857" x="7812088" y="2551113"/>
          <p14:tracePt t="32873" x="7812088" y="2519363"/>
          <p14:tracePt t="32893" x="7834313" y="2519363"/>
          <p14:tracePt t="32943" x="7866063" y="2551113"/>
          <p14:tracePt t="32959" x="7886700" y="2551113"/>
          <p14:tracePt t="32973" x="7918450" y="2551113"/>
          <p14:tracePt t="32989" x="7918450" y="2519363"/>
          <p14:tracePt t="32997" x="7940675" y="2519363"/>
          <p14:tracePt t="33013" x="7972425" y="2519363"/>
          <p14:tracePt t="33034" x="8004175" y="2519363"/>
          <p14:tracePt t="33059" x="8024813" y="2519363"/>
          <p14:tracePt t="33067" x="8056563" y="2519363"/>
          <p14:tracePt t="33083" x="8078788" y="2519363"/>
          <p14:tracePt t="33099" x="8110538" y="2519363"/>
          <p14:tracePt t="33107" x="8142288" y="2519363"/>
          <p14:tracePt t="33115" x="8162925" y="2519363"/>
          <p14:tracePt t="33129" x="8162925" y="2498725"/>
          <p14:tracePt t="33137" x="8194675" y="2498725"/>
          <p14:tracePt t="33154" x="8216900" y="2498725"/>
          <p14:tracePt t="33169" x="8248650" y="2498725"/>
          <p14:tracePt t="33185" x="8269288" y="2498725"/>
          <p14:tracePt t="33207" x="8301038" y="2498725"/>
          <p14:tracePt t="33231" x="8332788" y="2498725"/>
          <p14:tracePt t="33247" x="8355013" y="2498725"/>
          <p14:tracePt t="33317" x="8386763" y="2498725"/>
          <p14:tracePt t="33333" x="8407400" y="2498725"/>
          <p14:tracePt t="33342" x="8439150" y="2498725"/>
          <p14:tracePt t="33347" x="8461375" y="2498725"/>
          <p14:tracePt t="33355" x="8545513" y="2498725"/>
          <p14:tracePt t="33363" x="8631238" y="2498725"/>
          <p14:tracePt t="33371" x="8715375" y="2498725"/>
          <p14:tracePt t="33379" x="8769350" y="2498725"/>
          <p14:tracePt t="33387" x="8789988" y="2498725"/>
          <p14:tracePt t="33395" x="8821738" y="2498725"/>
          <p14:tracePt t="33403" x="8855075" y="2498725"/>
          <p14:tracePt t="33417" x="8875713" y="2498725"/>
          <p14:tracePt t="33433" x="8907463" y="2498725"/>
          <p14:tracePt t="33450" x="8928100" y="2498725"/>
          <p14:tracePt t="33465" x="8959850" y="2498725"/>
          <p14:tracePt t="33481" x="8982075" y="2498725"/>
          <p14:tracePt t="33489" x="9013825" y="2498725"/>
          <p14:tracePt t="33495" x="9045575" y="2498725"/>
          <p14:tracePt t="33503" x="9066213" y="2498725"/>
          <p14:tracePt t="33519" x="9099550" y="2498725"/>
          <p14:tracePt t="33527" x="9120188" y="2498725"/>
          <p14:tracePt t="33535" x="9151938" y="2498725"/>
          <p14:tracePt t="33543" x="9172575" y="2498725"/>
          <p14:tracePt t="33551" x="9172575" y="2466975"/>
          <p14:tracePt t="33567" x="9205913" y="2466975"/>
          <p14:tracePt t="33581" x="9237663" y="2466975"/>
          <p14:tracePt t="33621" x="9258300" y="2466975"/>
          <p14:tracePt t="33659" x="9290050" y="2466975"/>
          <p14:tracePt t="33667" x="9290050" y="2444750"/>
          <p14:tracePt t="33675" x="9310688" y="2444750"/>
          <p14:tracePt t="33699" x="9344025" y="2444750"/>
          <p14:tracePt t="33715" x="9375775" y="2444750"/>
          <p14:tracePt t="33721" x="9396413" y="2444750"/>
          <p14:tracePt t="33737" x="9428163" y="2444750"/>
          <p14:tracePt t="33761" x="9450388" y="2444750"/>
          <p14:tracePt t="33777" x="9482138" y="2444750"/>
          <p14:tracePt t="33800" x="9502775" y="2444750"/>
          <p14:tracePt t="33815" x="9534525" y="2444750"/>
          <p14:tracePt t="33842" x="9566275" y="2444750"/>
          <p14:tracePt t="33855" x="9588500" y="2444750"/>
          <p14:tracePt t="33869" x="9620250" y="2444750"/>
          <p14:tracePt t="33877" x="9672638" y="2444750"/>
          <p14:tracePt t="33885" x="9726613" y="2444750"/>
          <p14:tracePt t="33893" x="9779000" y="2444750"/>
          <p14:tracePt t="33901" x="9810750" y="2466975"/>
          <p14:tracePt t="33909" x="9864725" y="2466975"/>
          <p14:tracePt t="33917" x="9885363" y="2466975"/>
          <p14:tracePt t="33925" x="9917113" y="2466975"/>
          <p14:tracePt t="33933" x="9971088" y="2466975"/>
          <p14:tracePt t="33947" x="10002838" y="2466975"/>
          <p14:tracePt t="33963" x="10023475" y="2466975"/>
          <p14:tracePt t="34081" x="10055225" y="2498725"/>
          <p14:tracePt t="34095" x="10086975" y="2498725"/>
          <p14:tracePt t="34119" x="10109200" y="2498725"/>
          <p14:tracePt t="34135" x="10140950" y="2498725"/>
          <p14:tracePt t="34151" x="10140950" y="2519363"/>
          <p14:tracePt t="34159" x="10161588" y="2519363"/>
          <p14:tracePt t="34173" x="10193338" y="2519363"/>
          <p14:tracePt t="34189" x="10215563" y="2519363"/>
          <p14:tracePt t="34213" x="10247313" y="2519363"/>
          <p14:tracePt t="35261" x="10215563" y="2519363"/>
          <p14:tracePt t="35277" x="10193338" y="2498725"/>
          <p14:tracePt t="35284" x="10140950" y="2498725"/>
          <p14:tracePt t="35291" x="10086975" y="2466975"/>
          <p14:tracePt t="35299" x="10002838" y="2444750"/>
          <p14:tracePt t="35307" x="9948863" y="2444750"/>
          <p14:tracePt t="35315" x="9864725" y="2413000"/>
          <p14:tracePt t="35323" x="9779000" y="2413000"/>
          <p14:tracePt t="35331" x="9726613" y="2413000"/>
          <p14:tracePt t="35339" x="9640888" y="2413000"/>
          <p14:tracePt t="35347" x="9588500" y="2413000"/>
          <p14:tracePt t="35355" x="9502775" y="2413000"/>
          <p14:tracePt t="35361" x="9428163" y="2413000"/>
          <p14:tracePt t="35369" x="9344025" y="2413000"/>
          <p14:tracePt t="35377" x="9205913" y="2444750"/>
          <p14:tracePt t="35385" x="9066213" y="2444750"/>
          <p14:tracePt t="35393" x="8959850" y="2466975"/>
          <p14:tracePt t="35401" x="8789988" y="2498725"/>
          <p14:tracePt t="35409" x="8683625" y="2519363"/>
          <p14:tracePt t="35417" x="8545513" y="2551113"/>
          <p14:tracePt t="35425" x="8407400" y="2551113"/>
          <p14:tracePt t="35433" x="8269288" y="2551113"/>
          <p14:tracePt t="35439" x="8078788" y="2551113"/>
          <p14:tracePt t="35447" x="7940675" y="2551113"/>
          <p14:tracePt t="35455" x="7812088" y="2551113"/>
          <p14:tracePt t="35463" x="7673975" y="2551113"/>
          <p14:tracePt t="35471" x="7535863" y="2551113"/>
          <p14:tracePt t="35480" x="7429500" y="2551113"/>
          <p14:tracePt t="35488" x="7313613" y="2551113"/>
          <p14:tracePt t="35496" x="7207250" y="2551113"/>
          <p14:tracePt t="35505" x="7121525" y="2584450"/>
          <p14:tracePt t="35509" x="7037388" y="2584450"/>
          <p14:tracePt t="35517" x="6962775" y="2605088"/>
          <p14:tracePt t="35525" x="6845300" y="2605088"/>
          <p14:tracePt t="35533" x="6770688" y="2636838"/>
          <p14:tracePt t="35541" x="6654800" y="2636838"/>
          <p14:tracePt t="35549" x="6548438" y="2636838"/>
          <p14:tracePt t="35557" x="6462713" y="2657475"/>
          <p14:tracePt t="35565" x="6388100" y="2690813"/>
          <p14:tracePt t="35573" x="6270625" y="2711450"/>
          <p14:tracePt t="35583" x="6197600" y="2743200"/>
          <p14:tracePt t="35588" x="6111875" y="2743200"/>
          <p14:tracePt t="35596" x="6026150" y="2774950"/>
          <p14:tracePt t="35605" x="5942013" y="2774950"/>
          <p14:tracePt t="35613" x="5867400" y="2774950"/>
          <p14:tracePt t="35621" x="5781675" y="2774950"/>
          <p14:tracePt t="35630" x="5676900" y="2774950"/>
          <p14:tracePt t="35638" x="5611813" y="2774950"/>
          <p14:tracePt t="35646" x="5559425" y="2774950"/>
          <p14:tracePt t="35663" x="5537200" y="2774950"/>
          <p14:tracePt t="35671" x="5537200" y="2743200"/>
          <p14:tracePt t="35680" x="5505450" y="2743200"/>
          <p14:tracePt t="35689" x="5484813" y="2743200"/>
          <p14:tracePt t="35705" x="5453063" y="2743200"/>
          <p14:tracePt t="35713" x="5453063" y="2711450"/>
          <p14:tracePt t="35721" x="5421313" y="2711450"/>
          <p14:tracePt t="35730" x="5367338" y="2711450"/>
          <p14:tracePt t="35735" x="5346700" y="2690813"/>
          <p14:tracePt t="35743" x="5314950" y="2690813"/>
          <p14:tracePt t="35751" x="5283200" y="2690813"/>
          <p14:tracePt t="35759" x="5260975" y="2657475"/>
          <p14:tracePt t="35783" x="5229225" y="2657475"/>
          <p14:tracePt t="35799" x="5208588" y="2636838"/>
          <p14:tracePt t="35830" x="5176838" y="2636838"/>
          <p14:tracePt t="35837" x="5176838" y="2605088"/>
          <p14:tracePt t="35853" x="5154613" y="2605088"/>
          <p14:tracePt t="35869" x="5122863" y="2584450"/>
          <p14:tracePt t="35883" x="5091113" y="2584450"/>
          <p14:tracePt t="35900" x="5070475" y="2584450"/>
          <p14:tracePt t="35907" x="5070475" y="2551113"/>
          <p14:tracePt t="35915" x="5038725" y="2551113"/>
          <p14:tracePt t="35923" x="4984750" y="2519363"/>
          <p14:tracePt t="35931" x="4984750" y="2498725"/>
          <p14:tracePt t="35939" x="4964113" y="2498725"/>
          <p14:tracePt t="35947" x="4932363" y="2466975"/>
          <p14:tracePt t="35953" x="4900613" y="2466975"/>
          <p14:tracePt t="35969" x="4878388" y="2444750"/>
          <p14:tracePt t="36039" x="4846638" y="2413000"/>
          <p14:tracePt t="36207" x="4826000" y="2413000"/>
          <p14:tracePt t="43909" x="4794250" y="2444750"/>
          <p14:tracePt t="43953" x="4762500" y="2466975"/>
          <p14:tracePt t="43977" x="4740275" y="2498725"/>
          <p14:tracePt t="43991" x="4708525" y="2498725"/>
          <p14:tracePt t="44000" x="4708525" y="2519363"/>
          <p14:tracePt t="44023" x="4687888" y="2519363"/>
          <p14:tracePt t="44031" x="4687888" y="2551113"/>
          <p14:tracePt t="44057" x="4656138" y="2551113"/>
          <p14:tracePt t="44077" x="4656138" y="2584450"/>
          <p14:tracePt t="44093" x="4633913" y="2605088"/>
          <p14:tracePt t="44101" x="4633913" y="2636838"/>
          <p14:tracePt t="44109" x="4602163" y="2657475"/>
          <p14:tracePt t="44115" x="4602163" y="2690813"/>
          <p14:tracePt t="44123" x="4570413" y="2690813"/>
          <p14:tracePt t="44131" x="4549775" y="2711450"/>
          <p14:tracePt t="44139" x="4549775" y="2743200"/>
          <p14:tracePt t="44155" x="4549775" y="2774950"/>
          <p14:tracePt t="44163" x="4518025" y="2774950"/>
          <p14:tracePt t="44171" x="4518025" y="2795588"/>
          <p14:tracePt t="44193" x="4518025" y="2828925"/>
          <p14:tracePt t="44233" x="4518025" y="2849563"/>
          <p14:tracePt t="44261" x="4495800" y="2849563"/>
          <p14:tracePt t="44521" x="4464050" y="2849563"/>
          <p14:tracePt t="44546" x="4443413" y="2849563"/>
          <p14:tracePt t="44559" x="4411663" y="2849563"/>
          <p14:tracePt t="44575" x="4379913" y="2849563"/>
          <p14:tracePt t="44583" x="4379913" y="2881313"/>
          <p14:tracePt t="44600" x="4357688" y="2881313"/>
          <p14:tracePt t="44615" x="4325938" y="2881313"/>
          <p14:tracePt t="44623" x="4305300" y="2881313"/>
          <p14:tracePt t="44637" x="4273550" y="2881313"/>
          <p14:tracePt t="44653" x="4273550" y="2901950"/>
          <p14:tracePt t="44661" x="4251325" y="2901950"/>
          <p14:tracePt t="44731" x="4219575" y="2901950"/>
          <p14:tracePt t="45019" x="4251325" y="2901950"/>
          <p14:tracePt t="45027" x="4273550" y="2901950"/>
          <p14:tracePt t="45035" x="4273550" y="2935288"/>
          <p14:tracePt t="45051" x="4305300" y="2935288"/>
          <p14:tracePt t="45075" x="4325938" y="2935288"/>
          <p14:tracePt t="45089" x="4357688" y="2935288"/>
          <p14:tracePt t="45619" x="4325938" y="2935288"/>
          <p14:tracePt t="45643" x="4305300" y="2935288"/>
          <p14:tracePt t="45671" x="4273550" y="2935288"/>
          <p14:tracePt t="45701" x="4251325" y="2935288"/>
          <p14:tracePt t="45719" x="4219575" y="2935288"/>
          <p14:tracePt t="45733" x="4187825" y="2935288"/>
          <p14:tracePt t="45755" x="4167188" y="2935288"/>
          <p14:tracePt t="45771" x="4135438" y="2935288"/>
          <p14:tracePt t="45788" x="4113213" y="2935288"/>
          <p14:tracePt t="45803" x="4113213" y="2901950"/>
          <p14:tracePt t="45889" x="4081463" y="2901950"/>
          <p14:tracePt t="45919" x="4049713" y="2901950"/>
          <p14:tracePt t="46277" x="4081463" y="2901950"/>
          <p14:tracePt t="46309" x="4113213" y="2901950"/>
          <p14:tracePt t="46325" x="4135438" y="2935288"/>
          <p14:tracePt t="46341" x="4167188" y="2935288"/>
          <p14:tracePt t="46355" x="4187825" y="2935288"/>
          <p14:tracePt t="46379" x="4219575" y="2935288"/>
          <p14:tracePt t="46404" x="4251325" y="2935288"/>
          <p14:tracePt t="46419" x="4273550" y="2935288"/>
          <p14:tracePt t="46435" x="4305300" y="2935288"/>
          <p14:tracePt t="46449" x="4325938" y="2935288"/>
          <p14:tracePt t="46457" x="4379913" y="2935288"/>
          <p14:tracePt t="46465" x="4443413" y="2935288"/>
          <p14:tracePt t="46473" x="4464050" y="2935288"/>
          <p14:tracePt t="46481" x="4518025" y="2901950"/>
          <p14:tracePt t="46489" x="4549775" y="2901950"/>
          <p14:tracePt t="46497" x="4570413" y="2901950"/>
          <p14:tracePt t="46503" x="4602163" y="2901950"/>
          <p14:tracePt t="46511" x="4633913" y="2901950"/>
          <p14:tracePt t="46519" x="4633913" y="2881313"/>
          <p14:tracePt t="46527" x="4656138" y="2881313"/>
          <p14:tracePt t="46537" x="4708525" y="2881313"/>
          <p14:tracePt t="46543" x="4740275" y="2881313"/>
          <p14:tracePt t="46559" x="4762500" y="2881313"/>
          <p14:tracePt t="46567" x="4794250" y="2881313"/>
          <p14:tracePt t="46573" x="4826000" y="2881313"/>
          <p14:tracePt t="46597" x="4846638" y="2849563"/>
          <p14:tracePt t="46613" x="4878388" y="2849563"/>
          <p14:tracePt t="46638" x="4900613" y="2849563"/>
          <p14:tracePt t="46671" x="4932363" y="2849563"/>
          <p14:tracePt t="46688" x="4964113" y="2849563"/>
          <p14:tracePt t="46703" x="4984750" y="2849563"/>
          <p14:tracePt t="46719" x="5016500" y="2849563"/>
          <p14:tracePt t="46725" x="5016500" y="2881313"/>
          <p14:tracePt t="46733" x="5038725" y="2881313"/>
          <p14:tracePt t="46757" x="5070475" y="2881313"/>
          <p14:tracePt t="46773" x="5091113" y="2901950"/>
          <p14:tracePt t="46789" x="5122863" y="2901950"/>
          <p14:tracePt t="46803" x="5154613" y="2901950"/>
          <p14:tracePt t="46827" x="5176838" y="2901950"/>
          <p14:tracePt t="46845" x="5208588" y="2901950"/>
          <p14:tracePt t="46881" x="5229225" y="2901950"/>
          <p14:tracePt t="46897" x="5260975" y="2901950"/>
          <p14:tracePt t="46921" x="5283200" y="2901950"/>
          <p14:tracePt t="46937" x="5314950" y="2901950"/>
          <p14:tracePt t="46951" x="5346700" y="2901950"/>
          <p14:tracePt t="46967" x="5367338" y="2901950"/>
          <p14:tracePt t="47011" x="5399088" y="2901950"/>
          <p14:tracePt t="47049" x="5421313" y="2901950"/>
          <p14:tracePt t="47065" x="5453063" y="2901950"/>
          <p14:tracePt t="47081" x="5484813" y="2901950"/>
          <p14:tracePt t="47111" x="5505450" y="2901950"/>
          <p14:tracePt t="47127" x="5537200" y="2901950"/>
          <p14:tracePt t="47151" x="5559425" y="2901950"/>
          <p14:tracePt t="47165" x="5559425" y="2935288"/>
          <p14:tracePt t="47173" x="5591175" y="2935288"/>
          <p14:tracePt t="47271" x="5611813" y="2935288"/>
          <p14:tracePt t="48127" x="5611813" y="2967038"/>
          <p14:tracePt t="48171" x="5643563" y="2967038"/>
          <p14:tracePt t="48238" x="5643563" y="2987675"/>
          <p14:tracePt t="48253" x="5676900" y="2987675"/>
          <p14:tracePt t="48279" x="5676900" y="3019425"/>
          <p14:tracePt t="48295" x="5697538" y="3019425"/>
          <p14:tracePt t="48323" x="5697538" y="3041650"/>
          <p14:tracePt t="48361" x="5729288" y="3041650"/>
          <p14:tracePt t="48369" x="5729288" y="3073400"/>
          <p14:tracePt t="48417" x="5749925" y="3073400"/>
          <p14:tracePt t="48677" x="5749925" y="3041650"/>
          <p14:tracePt t="48717" x="5749925" y="3019425"/>
          <p14:tracePt t="48817" x="5749925" y="2987675"/>
          <p14:tracePt t="48965" x="5749925" y="2967038"/>
          <p14:tracePt t="65196" x="5676900" y="2987675"/>
          <p14:tracePt t="65203" x="5611813" y="3019425"/>
          <p14:tracePt t="65211" x="5537200" y="3041650"/>
          <p14:tracePt t="65219" x="5484813" y="3041650"/>
          <p14:tracePt t="65225" x="5421313" y="3041650"/>
          <p14:tracePt t="65233" x="5346700" y="3073400"/>
          <p14:tracePt t="65241" x="5260975" y="3073400"/>
          <p14:tracePt t="65249" x="5208588" y="3105150"/>
          <p14:tracePt t="65257" x="5122863" y="3105150"/>
          <p14:tracePt t="65265" x="5070475" y="3125788"/>
          <p14:tracePt t="65273" x="5016500" y="3125788"/>
          <p14:tracePt t="65281" x="4932363" y="3157538"/>
          <p14:tracePt t="65289" x="4878388" y="3157538"/>
          <p14:tracePt t="65296" x="4794250" y="3179763"/>
          <p14:tracePt t="65304" x="4708525" y="3179763"/>
          <p14:tracePt t="65312" x="4633913" y="3179763"/>
          <p14:tracePt t="65319" x="4549775" y="3211513"/>
          <p14:tracePt t="65327" x="4443413" y="3232150"/>
          <p14:tracePt t="65335" x="4357688" y="3232150"/>
          <p14:tracePt t="65343" x="4273550" y="3232150"/>
          <p14:tracePt t="65351" x="4167188" y="3263900"/>
          <p14:tracePt t="65359" x="4081463" y="3263900"/>
          <p14:tracePt t="65367" x="3997325" y="3263900"/>
          <p14:tracePt t="65373" x="3922713" y="3295650"/>
          <p14:tracePt t="65381" x="3859213" y="3295650"/>
          <p14:tracePt t="65389" x="3784600" y="3295650"/>
          <p14:tracePt t="65397" x="3698875" y="3295650"/>
          <p14:tracePt t="65405" x="3614738" y="3317875"/>
          <p14:tracePt t="65413" x="3592513" y="3317875"/>
          <p14:tracePt t="65421" x="3560763" y="3317875"/>
          <p14:tracePt t="65429" x="3540125" y="3317875"/>
          <p14:tracePt t="65447" x="3508375" y="3317875"/>
          <p14:tracePt t="65455" x="3508375" y="3349625"/>
          <p14:tracePt t="65463" x="3422650" y="3349625"/>
          <p14:tracePt t="65471" x="3370263" y="3370263"/>
          <p14:tracePt t="65479" x="3284538" y="3370263"/>
          <p14:tracePt t="65488" x="3209925" y="3370263"/>
          <p14:tracePt t="65496" x="3178175" y="3370263"/>
          <p14:tracePt t="65504" x="3125788" y="3402013"/>
          <p14:tracePt t="65513" x="3071813" y="3402013"/>
          <p14:tracePt t="65521" x="2954338" y="3402013"/>
          <p14:tracePt t="65529" x="2881313" y="3402013"/>
          <p14:tracePt t="65538" x="2795588" y="3370263"/>
          <p14:tracePt t="65546" x="2741613" y="3370263"/>
          <p14:tracePt t="65555" x="2689225" y="3370263"/>
          <p14:tracePt t="65563" x="2625725" y="3370263"/>
          <p14:tracePt t="65579" x="2571750" y="3370263"/>
          <p14:tracePt t="65588" x="2551113" y="3370263"/>
          <p14:tracePt t="65596" x="2497138" y="3370263"/>
          <p14:tracePt t="65604" x="2433638" y="3370263"/>
          <p14:tracePt t="65613" x="2359025" y="3402013"/>
          <p14:tracePt t="65621" x="2327275" y="3402013"/>
          <p14:tracePt t="65629" x="2274888" y="3433763"/>
          <p14:tracePt t="65646" x="2243138" y="3433763"/>
          <p14:tracePt t="65647" x="2220913" y="3433763"/>
          <p14:tracePt t="65655" x="2189163" y="3455988"/>
          <p14:tracePt t="65671" x="2168525" y="3487738"/>
          <p14:tracePt t="65680" x="2136775" y="3487738"/>
          <p14:tracePt t="65696" x="2105025" y="3487738"/>
          <p14:tracePt t="65705" x="2105025" y="3508375"/>
          <p14:tracePt t="65713" x="2082800" y="3508375"/>
          <p14:tracePt t="65730" x="2051050" y="3508375"/>
          <p14:tracePt t="65746" x="2051050" y="3540125"/>
          <p14:tracePt t="65747" x="2030413" y="3540125"/>
          <p14:tracePt t="65763" x="1998663" y="3540125"/>
          <p14:tracePt t="65780" x="1976438" y="3562350"/>
          <p14:tracePt t="65803" x="1944688" y="3562350"/>
          <p14:tracePt t="65817" x="1912938" y="3594100"/>
          <p14:tracePt t="65907" x="1892300" y="3594100"/>
          <p14:tracePt t="65955" x="1860550" y="3625850"/>
          <p14:tracePt t="65969" x="1838325" y="3625850"/>
          <p14:tracePt t="65985" x="1806575" y="3625850"/>
          <p14:tracePt t="66009" x="1785938" y="3625850"/>
          <p14:tracePt t="66025" x="1754188" y="3625850"/>
          <p14:tracePt t="66039" x="1754188" y="3646488"/>
          <p14:tracePt t="66067" x="1722438" y="3646488"/>
          <p14:tracePt t="66083" x="1700213" y="3646488"/>
          <p14:tracePt t="66100" x="1668463" y="3646488"/>
          <p14:tracePt t="66113" x="1647825" y="3646488"/>
          <p14:tracePt t="66137" x="1616075" y="3646488"/>
          <p14:tracePt t="66153" x="1584325" y="3678238"/>
          <p14:tracePt t="66281" x="1562100" y="3678238"/>
          <p14:tracePt t="66317" x="1562100" y="3646488"/>
          <p14:tracePt t="67743" x="1584325" y="3646488"/>
          <p14:tracePt t="67765" x="1616075" y="3646488"/>
          <p14:tracePt t="67891" x="1647825" y="3646488"/>
          <p14:tracePt t="67913" x="1668463" y="3646488"/>
          <p14:tracePt t="67957" x="1700213" y="3646488"/>
          <p14:tracePt t="68055" x="1722438" y="3646488"/>
          <p14:tracePt t="68089" x="1754188" y="3646488"/>
          <p14:tracePt t="68105" x="1785938" y="3646488"/>
          <p14:tracePt t="68129" x="1806575" y="3646488"/>
          <p14:tracePt t="68151" x="1838325" y="3646488"/>
          <p14:tracePt t="68199" x="1860550" y="3646488"/>
          <p14:tracePt t="68213" x="1892300" y="3646488"/>
          <p14:tracePt t="68229" x="1912938" y="3646488"/>
          <p14:tracePt t="68254" x="1944688" y="3646488"/>
          <p14:tracePt t="68261" x="1944688" y="3678238"/>
          <p14:tracePt t="68269" x="1976438" y="3678238"/>
          <p14:tracePt t="68283" x="1998663" y="3678238"/>
          <p14:tracePt t="68291" x="1998663" y="3700463"/>
          <p14:tracePt t="68299" x="2030413" y="3700463"/>
          <p14:tracePt t="68315" x="2051050" y="3700463"/>
          <p14:tracePt t="68351" x="2082800" y="3700463"/>
          <p14:tracePt t="68365" x="2105025" y="3700463"/>
          <p14:tracePt t="68381" x="2136775" y="3700463"/>
          <p14:tracePt t="68405" x="2168525" y="3700463"/>
          <p14:tracePt t="68421" x="2189163" y="3700463"/>
          <p14:tracePt t="68471" x="2220913" y="3700463"/>
          <p14:tracePt t="68501" x="2243138" y="3700463"/>
          <p14:tracePt t="68509" x="2243138" y="3678238"/>
          <p14:tracePt t="68517" x="2274888" y="3678238"/>
          <p14:tracePt t="68533" x="2306638" y="3678238"/>
          <p14:tracePt t="68550" x="2327275" y="3678238"/>
          <p14:tracePt t="68611" x="2327275" y="3646488"/>
          <p14:tracePt t="68619" x="2359025" y="3646488"/>
          <p14:tracePt t="68627" x="2381250" y="3646488"/>
          <p14:tracePt t="68635" x="2413000" y="3646488"/>
          <p14:tracePt t="68643" x="2497138" y="3625850"/>
          <p14:tracePt t="68650" x="2551113" y="3625850"/>
          <p14:tracePt t="68657" x="2625725" y="3625850"/>
          <p14:tracePt t="68665" x="2709863" y="3625850"/>
          <p14:tracePt t="68673" x="2795588" y="3594100"/>
          <p14:tracePt t="68681" x="2901950" y="3594100"/>
          <p14:tracePt t="68689" x="2954338" y="3594100"/>
          <p14:tracePt t="68697" x="3071813" y="3562350"/>
          <p14:tracePt t="68705" x="3146425" y="3540125"/>
          <p14:tracePt t="68713" x="3232150" y="3540125"/>
          <p14:tracePt t="68719" x="3316288" y="3508375"/>
          <p14:tracePt t="68727" x="3402013" y="3487738"/>
          <p14:tracePt t="68735" x="3476625" y="3487738"/>
          <p14:tracePt t="68743" x="3592513" y="3487738"/>
          <p14:tracePt t="68751" x="3667125" y="3508375"/>
          <p14:tracePt t="68759" x="3752850" y="3508375"/>
          <p14:tracePt t="68767" x="3836988" y="3508375"/>
          <p14:tracePt t="68775" x="3922713" y="3508375"/>
          <p14:tracePt t="68783" x="3975100" y="3508375"/>
          <p14:tracePt t="68792" x="4081463" y="3487738"/>
          <p14:tracePt t="68797" x="4167188" y="3487738"/>
          <p14:tracePt t="68805" x="4251325" y="3487738"/>
          <p14:tracePt t="68813" x="4325938" y="3487738"/>
          <p14:tracePt t="68821" x="4411663" y="3487738"/>
          <p14:tracePt t="68829" x="4495800" y="3487738"/>
          <p14:tracePt t="68837" x="4570413" y="3508375"/>
          <p14:tracePt t="68845" x="4656138" y="3508375"/>
          <p14:tracePt t="68853" x="4708525" y="3508375"/>
          <p14:tracePt t="68861" x="4762500" y="3508375"/>
          <p14:tracePt t="68867" x="4794250" y="3508375"/>
          <p14:tracePt t="68884" x="4846638" y="3508375"/>
          <p14:tracePt t="68892" x="4878388" y="3508375"/>
          <p14:tracePt t="68900" x="4900613" y="3508375"/>
          <p14:tracePt t="68909" x="4932363" y="3508375"/>
          <p14:tracePt t="68961" x="4964113" y="3508375"/>
          <p14:tracePt t="69133" x="4964113" y="3540125"/>
          <p14:tracePt t="69161" x="4984750" y="3540125"/>
          <p14:tracePt t="69187" x="4984750" y="3562350"/>
          <p14:tracePt t="69195" x="5016500" y="3562350"/>
          <p14:tracePt t="69204" x="5016500" y="3594100"/>
          <p14:tracePt t="69219" x="5038725" y="3594100"/>
          <p14:tracePt t="69239" x="5038725" y="3625850"/>
          <p14:tracePt t="69261" x="5070475" y="3625850"/>
          <p14:tracePt t="69277" x="5070475" y="3646488"/>
          <p14:tracePt t="69285" x="5091113" y="3646488"/>
          <p14:tracePt t="69301" x="5122863" y="3678238"/>
          <p14:tracePt t="71829" x="5154613" y="3678238"/>
          <p14:tracePt t="71837" x="5176838" y="3678238"/>
          <p14:tracePt t="71845" x="5208588" y="3700463"/>
          <p14:tracePt t="71861" x="5229225" y="3700463"/>
          <p14:tracePt t="71883" x="5260975" y="3700463"/>
          <p14:tracePt t="71907" x="5283200" y="3700463"/>
          <p14:tracePt t="71953" x="5314950" y="3700463"/>
          <p14:tracePt t="71969" x="5346700" y="3700463"/>
          <p14:tracePt t="71993" x="5367338" y="3700463"/>
          <p14:tracePt t="72059" x="5399088" y="3732213"/>
          <p14:tracePt t="72083" x="5421313" y="3732213"/>
          <p14:tracePt t="72105" x="5453063" y="3732213"/>
          <p14:tracePt t="72121" x="5484813" y="3732213"/>
          <p14:tracePt t="72146" x="5505450" y="3732213"/>
          <p14:tracePt t="72161" x="5537200" y="3732213"/>
          <p14:tracePt t="72307" x="5559425" y="3732213"/>
          <p14:tracePt t="72453" x="5559425" y="3700463"/>
          <p14:tracePt t="72538" x="5591175" y="3700463"/>
          <p14:tracePt t="72545" x="5591175" y="3678238"/>
          <p14:tracePt t="72593" x="5611813" y="3678238"/>
          <p14:tracePt t="72627" x="5611813" y="3646488"/>
          <p14:tracePt t="72644" x="5643563" y="3625850"/>
          <p14:tracePt t="72659" x="5676900" y="3625850"/>
          <p14:tracePt t="72675" x="5697538" y="3594100"/>
          <p14:tracePt t="72697" x="5729288" y="3594100"/>
          <p14:tracePt t="72713" x="5749925" y="3594100"/>
          <p14:tracePt t="72745" x="5781675" y="3625850"/>
          <p14:tracePt t="72767" x="5803900" y="3625850"/>
          <p14:tracePt t="72800" x="5835650" y="3646488"/>
          <p14:tracePt t="72815" x="5867400" y="3646488"/>
          <p14:tracePt t="72837" x="5888038" y="3646488"/>
          <p14:tracePt t="72853" x="5921375" y="3646488"/>
          <p14:tracePt t="72861" x="5921375" y="3678238"/>
          <p14:tracePt t="72885" x="5942013" y="3678238"/>
          <p14:tracePt t="72900" x="5973763" y="3678238"/>
          <p14:tracePt t="72915" x="5994400" y="3678238"/>
          <p14:tracePt t="72931" x="6026150" y="3678238"/>
          <p14:tracePt t="72947" x="6059488" y="3678238"/>
          <p14:tracePt t="72971" x="6080125" y="3678238"/>
          <p14:tracePt t="73523" x="6111875" y="3678238"/>
          <p14:tracePt t="73547" x="6132513" y="3678238"/>
          <p14:tracePt t="73597" x="6132513" y="3700463"/>
          <p14:tracePt t="73613" x="6165850" y="3700463"/>
          <p14:tracePt t="73629" x="6197600" y="3700463"/>
          <p14:tracePt t="73646" x="6218238" y="3700463"/>
          <p14:tracePt t="73659" x="6249988" y="3700463"/>
          <p14:tracePt t="73675" x="6270625" y="3700463"/>
          <p14:tracePt t="73691" x="6270625" y="3732213"/>
          <p14:tracePt t="73700" x="6303963" y="3732213"/>
          <p14:tracePt t="73725" x="6324600" y="3732213"/>
          <p14:tracePt t="73742" x="6356350" y="3732213"/>
          <p14:tracePt t="73925" x="6356350" y="3700463"/>
          <p14:tracePt t="73952" x="6388100" y="3700463"/>
          <p14:tracePt t="74003" x="6410325" y="3700463"/>
          <p14:tracePt t="74065" x="6442075" y="3700463"/>
          <p14:tracePt t="74163" x="6442075" y="3732213"/>
          <p14:tracePt t="74169" x="6462713" y="3732213"/>
          <p14:tracePt t="74225" x="6494463" y="3732213"/>
          <p14:tracePt t="74233" x="6515100" y="3732213"/>
          <p14:tracePt t="74263" x="6548438" y="3732213"/>
          <p14:tracePt t="74271" x="6580188" y="3732213"/>
          <p14:tracePt t="74307" x="6600825" y="3732213"/>
          <p14:tracePt t="74389" x="6632575" y="3732213"/>
          <p14:tracePt t="74403" x="6654800" y="3732213"/>
          <p14:tracePt t="74439" x="6686550" y="3732213"/>
          <p14:tracePt t="74547" x="6686550" y="3700463"/>
          <p14:tracePt t="74591" x="6707188" y="3700463"/>
          <p14:tracePt t="74625" x="6707188" y="3678238"/>
          <p14:tracePt t="74767" x="6707188" y="3646488"/>
          <p14:tracePt t="74829" x="6738938" y="3646488"/>
          <p14:tracePt t="74961" x="6738938" y="3625850"/>
          <p14:tracePt t="75203" x="6770688" y="3625850"/>
          <p14:tracePt t="75369" x="6770688" y="3594100"/>
          <p14:tracePt t="75463" x="6792913" y="3594100"/>
          <p14:tracePt t="75521" x="6824663" y="3594100"/>
          <p14:tracePt t="75667" x="6824663" y="3625850"/>
          <p14:tracePt t="75681" x="6845300" y="3625850"/>
          <p14:tracePt t="75705" x="6877050" y="3625850"/>
          <p14:tracePt t="75799" x="6908800" y="3625850"/>
          <p14:tracePt t="75861" x="6931025" y="3625850"/>
          <p14:tracePt t="75885" x="6962775" y="3646488"/>
          <p14:tracePt t="77259" x="6931025" y="3646488"/>
          <p14:tracePt t="77283" x="6908800" y="3646488"/>
          <p14:tracePt t="77308" x="6877050" y="3646488"/>
          <p14:tracePt t="77377" x="6845300" y="3646488"/>
          <p14:tracePt t="77400" x="6824663" y="3646488"/>
          <p14:tracePt t="77415" x="6792913" y="3646488"/>
          <p14:tracePt t="77431" x="6770688" y="3646488"/>
          <p14:tracePt t="77455" x="6738938" y="3646488"/>
          <p14:tracePt t="77469" x="6707188" y="3646488"/>
          <p14:tracePt t="77485" x="6686550" y="3646488"/>
          <p14:tracePt t="77509" x="6654800" y="3646488"/>
          <p14:tracePt t="77517" x="6632575" y="3646488"/>
          <p14:tracePt t="77533" x="6600825" y="3646488"/>
          <p14:tracePt t="77539" x="6580188" y="3646488"/>
          <p14:tracePt t="77555" x="6548438" y="3646488"/>
          <p14:tracePt t="77563" x="6515100" y="3646488"/>
          <p14:tracePt t="77571" x="6494463" y="3646488"/>
          <p14:tracePt t="77579" x="6462713" y="3646488"/>
          <p14:tracePt t="77595" x="6442075" y="3646488"/>
          <p14:tracePt t="77695" x="6410325" y="3646488"/>
          <p14:tracePt t="77723" x="6388100" y="3646488"/>
          <p14:tracePt t="77739" x="6356350" y="3678238"/>
          <p14:tracePt t="77761" x="6324600" y="3678238"/>
          <p14:tracePt t="77769" x="6303963" y="3678238"/>
          <p14:tracePt t="77785" x="6270625" y="3678238"/>
          <p14:tracePt t="78292" x="6303963" y="3678238"/>
          <p14:tracePt t="78315" x="6324600" y="3678238"/>
          <p14:tracePt t="78339" x="6356350" y="3678238"/>
          <p14:tracePt t="78417" x="6388100" y="3678238"/>
          <p14:tracePt t="78431" x="6410325" y="3678238"/>
          <p14:tracePt t="78463" x="6442075" y="3678238"/>
          <p14:tracePt t="78499" x="6462713" y="3678238"/>
          <p14:tracePt t="78537" x="6494463" y="3678238"/>
          <p14:tracePt t="93831" x="6515100" y="3678238"/>
          <p14:tracePt t="93847" x="6600825" y="3732213"/>
          <p14:tracePt t="93855" x="6654800" y="3752850"/>
          <p14:tracePt t="93863" x="6707188" y="3784600"/>
          <p14:tracePt t="93871" x="6770688" y="3816350"/>
          <p14:tracePt t="93879" x="6824663" y="3816350"/>
          <p14:tracePt t="93887" x="6877050" y="3838575"/>
          <p14:tracePt t="93896" x="6962775" y="3870325"/>
          <p14:tracePt t="93901" x="7015163" y="3890963"/>
          <p14:tracePt t="93909" x="7121525" y="3922713"/>
          <p14:tracePt t="93917" x="7153275" y="3956050"/>
          <p14:tracePt t="93925" x="7227888" y="3976688"/>
          <p14:tracePt t="93933" x="7259638" y="4008438"/>
          <p14:tracePt t="93941" x="7291388" y="4008438"/>
          <p14:tracePt t="93951" x="7313613" y="4008438"/>
          <p14:tracePt t="93965" x="7313613" y="4029075"/>
          <p14:tracePt t="93973" x="7366000" y="4029075"/>
          <p14:tracePt t="93979" x="7397750" y="4029075"/>
          <p14:tracePt t="93995" x="7429500" y="4029075"/>
          <p14:tracePt t="94003" x="7451725" y="4029075"/>
          <p14:tracePt t="94011" x="7451725" y="4062413"/>
          <p14:tracePt t="94019" x="7483475" y="4062413"/>
          <p14:tracePt t="94027" x="7504113" y="4062413"/>
          <p14:tracePt t="94043" x="7535863" y="4062413"/>
          <p14:tracePt t="94049" x="7558088" y="4062413"/>
          <p14:tracePt t="94057" x="7589838" y="4083050"/>
          <p14:tracePt t="94065" x="7621588" y="4083050"/>
          <p14:tracePt t="94073" x="7696200" y="4083050"/>
          <p14:tracePt t="94081" x="7727950" y="4114800"/>
          <p14:tracePt t="94089" x="7780338" y="4114800"/>
          <p14:tracePt t="94097" x="7812088" y="4146550"/>
          <p14:tracePt t="94105" x="7866063" y="4146550"/>
          <p14:tracePt t="94113" x="7918450" y="4167188"/>
          <p14:tracePt t="94121" x="7940675" y="4167188"/>
          <p14:tracePt t="94135" x="7972425" y="4167188"/>
          <p14:tracePt t="94143" x="8004175" y="4200525"/>
          <p14:tracePt t="94151" x="8024813" y="4200525"/>
          <p14:tracePt t="94167" x="8056563" y="4221163"/>
          <p14:tracePt t="94237" x="8110538" y="4221163"/>
          <p14:tracePt t="94245" x="8162925" y="4221163"/>
          <p14:tracePt t="94253" x="8216900" y="4221163"/>
          <p14:tracePt t="94261" x="8248650" y="4252913"/>
          <p14:tracePt t="94269" x="8269288" y="4252913"/>
          <p14:tracePt t="94275" x="8301038" y="4252913"/>
          <p14:tracePt t="94291" x="8332788" y="4273550"/>
          <p14:tracePt t="94299" x="8355013" y="4273550"/>
          <p14:tracePt t="94308" x="8386763" y="4306888"/>
          <p14:tracePt t="94315" x="8439150" y="4338638"/>
          <p14:tracePt t="94323" x="8461375" y="4338638"/>
          <p14:tracePt t="94339" x="8493125" y="4359275"/>
          <p14:tracePt t="94345" x="8524875" y="4359275"/>
          <p14:tracePt t="94353" x="8545513" y="4359275"/>
          <p14:tracePt t="94369" x="8545513" y="4391025"/>
          <p14:tracePt t="94377" x="8577263" y="4391025"/>
          <p14:tracePt t="94393" x="8599488" y="4391025"/>
          <p14:tracePt t="94409" x="8631238" y="4413250"/>
          <p14:tracePt t="94423" x="8651875" y="4413250"/>
          <p14:tracePt t="94439" x="8683625" y="4413250"/>
          <p14:tracePt t="94455" x="8715375" y="4413250"/>
          <p14:tracePt t="94463" x="8769350" y="4413250"/>
          <p14:tracePt t="94479" x="8789988" y="4413250"/>
          <p14:tracePt t="94488" x="8821738" y="4413250"/>
          <p14:tracePt t="94493" x="8855075" y="4413250"/>
          <p14:tracePt t="94509" x="8875713" y="4413250"/>
          <p14:tracePt t="94541" x="8907463" y="4413250"/>
          <p14:tracePt t="94557" x="8928100" y="4391025"/>
          <p14:tracePt t="94565" x="8959850" y="4391025"/>
          <p14:tracePt t="94571" x="8982075" y="4391025"/>
          <p14:tracePt t="94587" x="9013825" y="4391025"/>
          <p14:tracePt t="94603" x="9045575" y="4391025"/>
          <p14:tracePt t="95187" x="9045575" y="4476750"/>
          <p14:tracePt t="95196" x="9013825" y="4551363"/>
          <p14:tracePt t="95203" x="9013825" y="4635500"/>
          <p14:tracePt t="95211" x="9013825" y="4721225"/>
          <p14:tracePt t="95219" x="9045575" y="4773613"/>
          <p14:tracePt t="95227" x="9066213" y="4827588"/>
          <p14:tracePt t="95235" x="9066213" y="4859338"/>
          <p14:tracePt t="95243" x="9099550" y="4879975"/>
          <p14:tracePt t="95249" x="9120188" y="4933950"/>
          <p14:tracePt t="95257" x="9120188" y="4997450"/>
          <p14:tracePt t="95265" x="9151938" y="5018088"/>
          <p14:tracePt t="95273" x="9151938" y="5049838"/>
          <p14:tracePt t="95281" x="9151938" y="5072063"/>
          <p14:tracePt t="95289" x="9172575" y="5103813"/>
          <p14:tracePt t="95313" x="9172575" y="5124450"/>
          <p14:tracePt t="95319" x="9172575" y="5156200"/>
          <p14:tracePt t="95327" x="9172575" y="5187950"/>
          <p14:tracePt t="95343" x="9172575" y="5210175"/>
          <p14:tracePt t="95359" x="9205913" y="5241925"/>
          <p14:tracePt t="95375" x="9205913" y="5262563"/>
          <p14:tracePt t="95389" x="9205913" y="5294313"/>
          <p14:tracePt t="95475" x="9205913" y="5327650"/>
          <p14:tracePt t="95511" x="9237663" y="5348288"/>
          <p14:tracePt t="160685" x="9258300" y="5348288"/>
          <p14:tracePt t="160692" x="9290050" y="5348288"/>
          <p14:tracePt t="160708" x="9375775" y="5348288"/>
          <p14:tracePt t="160714" x="9396413" y="5327650"/>
          <p14:tracePt t="160722" x="9482138" y="5294313"/>
          <p14:tracePt t="160731" x="9566275" y="5262563"/>
          <p14:tracePt t="160739" x="9620250" y="5241925"/>
          <p14:tracePt t="160746" x="9726613" y="5210175"/>
          <p14:tracePt t="160754" x="9810750" y="5156200"/>
          <p14:tracePt t="160763" x="9885363" y="5072063"/>
          <p14:tracePt t="160771" x="9971088" y="5018088"/>
          <p14:tracePt t="160778" x="10086975" y="4911725"/>
          <p14:tracePt t="160786" x="10161588" y="4827588"/>
          <p14:tracePt t="160792" x="10299700" y="4689475"/>
          <p14:tracePt t="160801" x="10437813" y="4583113"/>
          <p14:tracePt t="160809" x="10575925" y="4445000"/>
          <p14:tracePt t="160818" x="10736263" y="4200525"/>
          <p14:tracePt t="160824" x="10874375" y="3956050"/>
          <p14:tracePt t="160832" x="11044238" y="3646488"/>
          <p14:tracePt t="160841" x="11202988" y="3317875"/>
          <p14:tracePt t="160848" x="11372850" y="2987675"/>
          <p14:tracePt t="160857" x="11533188" y="2711450"/>
          <p14:tracePt t="160864" x="11671300" y="2413000"/>
          <p14:tracePt t="160870" x="11830050" y="2136775"/>
          <p14:tracePt t="160879" x="11968163" y="1808163"/>
          <p14:tracePt t="160886" x="12106275" y="1563688"/>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2">
                <a:lumMod val="0"/>
                <a:lumOff val="100000"/>
              </a:schemeClr>
            </a:gs>
            <a:gs pos="100000">
              <a:schemeClr val="accent2">
                <a:lumMod val="45000"/>
                <a:lumOff val="55000"/>
              </a:schemeClr>
            </a:gs>
            <a:gs pos="100000">
              <a:schemeClr val="accent2">
                <a:lumMod val="45000"/>
                <a:lumOff val="55000"/>
              </a:schemeClr>
            </a:gs>
            <a:gs pos="100000">
              <a:schemeClr val="accent2">
                <a:lumMod val="30000"/>
                <a:lumOff val="70000"/>
              </a:schemeClr>
            </a:gs>
          </a:gsLst>
          <a:lin ang="5400000" scaled="0"/>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E58EFB-8D91-6974-2010-F7B4E2CAE140}"/>
              </a:ext>
            </a:extLst>
          </p:cNvPr>
          <p:cNvSpPr txBox="1"/>
          <p:nvPr/>
        </p:nvSpPr>
        <p:spPr>
          <a:xfrm>
            <a:off x="725259" y="798080"/>
            <a:ext cx="10666640" cy="590931"/>
          </a:xfrm>
          <a:prstGeom prst="rect">
            <a:avLst/>
          </a:prstGeom>
          <a:noFill/>
        </p:spPr>
        <p:txBody>
          <a:bodyPr wrap="square">
            <a:spAutoFit/>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mj-ea"/>
                <a:cs typeface="+mj-cs"/>
                <a:sym typeface="Roboto"/>
              </a:rPr>
              <a:t>LIMITATIONS</a:t>
            </a:r>
          </a:p>
        </p:txBody>
      </p:sp>
      <p:sp>
        <p:nvSpPr>
          <p:cNvPr id="7" name="Google Shape;149;p20">
            <a:extLst>
              <a:ext uri="{FF2B5EF4-FFF2-40B4-BE49-F238E27FC236}">
                <a16:creationId xmlns:a16="http://schemas.microsoft.com/office/drawing/2014/main" id="{6DA7BBF2-AE5D-0244-A8FA-517E900CEA04}"/>
              </a:ext>
            </a:extLst>
          </p:cNvPr>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12" name="Google Shape;98;p14">
            <a:extLst>
              <a:ext uri="{FF2B5EF4-FFF2-40B4-BE49-F238E27FC236}">
                <a16:creationId xmlns:a16="http://schemas.microsoft.com/office/drawing/2014/main" id="{98844F1F-F107-BC4D-B51A-FCC9675DDC3A}"/>
              </a:ext>
            </a:extLst>
          </p:cNvPr>
          <p:cNvSpPr txBox="1"/>
          <p:nvPr/>
        </p:nvSpPr>
        <p:spPr>
          <a:xfrm>
            <a:off x="561229" y="1738082"/>
            <a:ext cx="11348832" cy="3000781"/>
          </a:xfrm>
          <a:prstGeom prst="rect">
            <a:avLst/>
          </a:prstGeom>
          <a:noFill/>
          <a:ln>
            <a:noFill/>
          </a:ln>
        </p:spPr>
        <p:txBody>
          <a:bodyPr spcFirstLastPara="1" wrap="square" lIns="91425" tIns="45700" rIns="91425" bIns="45700" anchor="t" anchorCtr="0">
            <a:spAutoFit/>
          </a:bodyPr>
          <a:lstStyle/>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80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The data relates to sales of products ranging from Jan 2019 to March 2019 i.e. 3 months. We think additional data of at least more than a year’s sales record could give more insight on the sales of the supermarket.</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80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The data could have included some other yes/no variables like if the product sold were advertised, if any customer service was provided while selling a product, feedback taken on products sold and so on, in order to make a better prediction of the ratings that are provided by the customers. </a:t>
            </a:r>
          </a:p>
          <a:p>
            <a:pPr marL="400050" marR="0" lvl="0" indent="-285750" algn="just" rtl="0">
              <a:lnSpc>
                <a:spcPct val="150000"/>
              </a:lnSpc>
              <a:spcBef>
                <a:spcPts val="0"/>
              </a:spcBef>
              <a:spcAft>
                <a:spcPts val="0"/>
              </a:spcAft>
              <a:buClr>
                <a:schemeClr val="dk1"/>
              </a:buClr>
              <a:buSzPts val="1800"/>
              <a:buFont typeface="Wingdings" pitchFamily="2" charset="2"/>
              <a:buChar char="Ø"/>
            </a:pPr>
            <a:r>
              <a:rPr lang="en-US" sz="1800">
                <a:solidFill>
                  <a:schemeClr val="dk1"/>
                </a:solidFill>
                <a:latin typeface="Cambria" panose="02040503050406030204" pitchFamily="18" charset="0"/>
                <a:ea typeface="Verdana" panose="020B0604030504040204" pitchFamily="34" charset="0"/>
                <a:cs typeface="Verdana" panose="020B0604030504040204" pitchFamily="34" charset="0"/>
                <a:sym typeface="Roboto"/>
              </a:rPr>
              <a:t>The Gross Margin Percentage variable in the dataset was uniform in all records (4.76%), which is practically not possible. Hence, the dataset require checking for accuracy.</a:t>
            </a:r>
          </a:p>
        </p:txBody>
      </p:sp>
    </p:spTree>
    <p:extLst>
      <p:ext uri="{BB962C8B-B14F-4D97-AF65-F5344CB8AC3E}">
        <p14:creationId xmlns:p14="http://schemas.microsoft.com/office/powerpoint/2010/main" val="2545549937"/>
      </p:ext>
    </p:extLst>
  </p:cSld>
  <p:clrMapOvr>
    <a:masterClrMapping/>
  </p:clrMapOvr>
  <mc:AlternateContent xmlns:mc="http://schemas.openxmlformats.org/markup-compatibility/2006" xmlns:p14="http://schemas.microsoft.com/office/powerpoint/2010/main">
    <mc:Choice Requires="p14">
      <p:transition spd="slow" p14:dur="2000" advTm="112042"/>
    </mc:Choice>
    <mc:Fallback xmlns="">
      <p:transition spd="slow" advTm="11204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41E58EFB-8D91-6974-2010-F7B4E2CAE140}"/>
              </a:ext>
            </a:extLst>
          </p:cNvPr>
          <p:cNvSpPr txBox="1"/>
          <p:nvPr/>
        </p:nvSpPr>
        <p:spPr>
          <a:xfrm>
            <a:off x="638881" y="390525"/>
            <a:ext cx="10909640" cy="1510301"/>
          </a:xfrm>
          <a:prstGeom prst="rect">
            <a:avLst/>
          </a:prstGeom>
        </p:spPr>
        <p:txBody>
          <a:bodyPr vert="horz" lIns="91440" tIns="45720" rIns="91440" bIns="45720" rtlCol="0" anchor="ctr">
            <a:normAutofit/>
          </a:bodyPr>
          <a:lstStyle/>
          <a:p>
            <a:pPr marL="0" marR="0" lvl="0" indent="0" algn="ctr">
              <a:lnSpc>
                <a:spcPct val="90000"/>
              </a:lnSpc>
              <a:spcBef>
                <a:spcPct val="0"/>
              </a:spcBef>
              <a:spcAft>
                <a:spcPts val="600"/>
              </a:spcAft>
            </a:pPr>
            <a:r>
              <a:rPr lang="en-US" sz="6600" b="1" kern="1200">
                <a:solidFill>
                  <a:srgbClr val="FFFFFF"/>
                </a:solidFill>
                <a:latin typeface="+mj-lt"/>
                <a:ea typeface="+mj-ea"/>
                <a:cs typeface="+mj-cs"/>
                <a:sym typeface="Roboto"/>
              </a:rPr>
              <a:t>THANK YOU</a:t>
            </a:r>
          </a:p>
        </p:txBody>
      </p:sp>
      <p:sp>
        <p:nvSpPr>
          <p:cNvPr id="18"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oogle Shape;150;p20" descr="A black background with white text&#10;&#10;Description automatically generated with low confidence">
            <a:extLst>
              <a:ext uri="{FF2B5EF4-FFF2-40B4-BE49-F238E27FC236}">
                <a16:creationId xmlns:a16="http://schemas.microsoft.com/office/drawing/2014/main" id="{5632419A-C0CD-4A44-91BA-91FF3CDC6974}"/>
              </a:ext>
            </a:extLst>
          </p:cNvPr>
          <p:cNvPicPr preferRelativeResize="0"/>
          <p:nvPr/>
        </p:nvPicPr>
        <p:blipFill rotWithShape="1">
          <a:blip r:embed="rId2"/>
          <a:stretch/>
        </p:blipFill>
        <p:spPr>
          <a:xfrm>
            <a:off x="1035177" y="3742035"/>
            <a:ext cx="10118598" cy="1669566"/>
          </a:xfrm>
          <a:prstGeom prst="rect">
            <a:avLst/>
          </a:prstGeom>
          <a:noFill/>
        </p:spPr>
      </p:pic>
      <p:sp>
        <p:nvSpPr>
          <p:cNvPr id="7" name="Google Shape;149;p20">
            <a:extLst>
              <a:ext uri="{FF2B5EF4-FFF2-40B4-BE49-F238E27FC236}">
                <a16:creationId xmlns:a16="http://schemas.microsoft.com/office/drawing/2014/main" id="{6DA7BBF2-AE5D-0244-A8FA-517E900CEA04}"/>
              </a:ext>
            </a:extLst>
          </p:cNvPr>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2963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8" name="Google Shape;109;p15">
            <a:extLst>
              <a:ext uri="{FF2B5EF4-FFF2-40B4-BE49-F238E27FC236}">
                <a16:creationId xmlns:a16="http://schemas.microsoft.com/office/drawing/2014/main" id="{506DDB19-E97A-4746-8B2A-73D416E85667}"/>
              </a:ext>
            </a:extLst>
          </p:cNvPr>
          <p:cNvSpPr txBox="1"/>
          <p:nvPr/>
        </p:nvSpPr>
        <p:spPr>
          <a:xfrm>
            <a:off x="612481" y="266269"/>
            <a:ext cx="6027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mbria" panose="02040503050406030204" pitchFamily="18" charset="0"/>
                <a:ea typeface="Roboto"/>
                <a:cs typeface="Roboto"/>
                <a:sym typeface="Roboto"/>
              </a:rPr>
              <a:t>ABOUT DATASET </a:t>
            </a:r>
            <a:endParaRPr lang="en-US">
              <a:latin typeface="Cambria" panose="02040503050406030204" pitchFamily="18" charset="0"/>
            </a:endParaRPr>
          </a:p>
        </p:txBody>
      </p:sp>
      <p:sp>
        <p:nvSpPr>
          <p:cNvPr id="11" name="Google Shape;110;p15">
            <a:extLst>
              <a:ext uri="{FF2B5EF4-FFF2-40B4-BE49-F238E27FC236}">
                <a16:creationId xmlns:a16="http://schemas.microsoft.com/office/drawing/2014/main" id="{2B7249F4-B837-3146-96A2-63EB22C1655A}"/>
              </a:ext>
            </a:extLst>
          </p:cNvPr>
          <p:cNvSpPr txBox="1"/>
          <p:nvPr/>
        </p:nvSpPr>
        <p:spPr>
          <a:xfrm>
            <a:off x="468899" y="1075734"/>
            <a:ext cx="10923000" cy="1200288"/>
          </a:xfrm>
          <a:prstGeom prst="rect">
            <a:avLst/>
          </a:prstGeom>
          <a:noFill/>
          <a:ln>
            <a:noFill/>
          </a:ln>
        </p:spPr>
        <p:txBody>
          <a:bodyPr spcFirstLastPara="1" wrap="square" lIns="91425" tIns="45700" rIns="91425" bIns="45700" anchor="t" anchorCtr="0">
            <a:spAutoFit/>
          </a:bodyPr>
          <a:lstStyle/>
          <a:p>
            <a:pPr marL="457200" marR="0" lvl="0" indent="-342900" algn="l" rtl="0">
              <a:lnSpc>
                <a:spcPct val="150000"/>
              </a:lnSpc>
              <a:spcBef>
                <a:spcPts val="0"/>
              </a:spcBef>
              <a:spcAft>
                <a:spcPts val="0"/>
              </a:spcAft>
              <a:buClr>
                <a:schemeClr val="dk1"/>
              </a:buClr>
              <a:buSzPts val="1800"/>
              <a:buFont typeface="Roboto"/>
              <a:buChar char="➢"/>
            </a:pPr>
            <a:r>
              <a:rPr lang="en-US" sz="1600">
                <a:solidFill>
                  <a:schemeClr val="dk1"/>
                </a:solidFill>
                <a:latin typeface="Cambria" panose="02040503050406030204" pitchFamily="18" charset="0"/>
                <a:ea typeface="Roboto"/>
                <a:cs typeface="Roboto"/>
                <a:sym typeface="Roboto"/>
              </a:rPr>
              <a:t>The dataset has been extracted from Kaggle. The link is as follows:</a:t>
            </a:r>
          </a:p>
          <a:p>
            <a:pPr marL="457200" marR="0" lvl="0" indent="0" algn="l" rtl="0">
              <a:lnSpc>
                <a:spcPct val="150000"/>
              </a:lnSpc>
              <a:spcBef>
                <a:spcPts val="0"/>
              </a:spcBef>
              <a:spcAft>
                <a:spcPts val="0"/>
              </a:spcAft>
              <a:buNone/>
            </a:pPr>
            <a:r>
              <a:rPr lang="en-US" sz="1600" u="sng">
                <a:solidFill>
                  <a:srgbClr val="1155CC"/>
                </a:solidFill>
                <a:highlight>
                  <a:srgbClr val="FFFFFF"/>
                </a:highlight>
                <a:latin typeface="Cambria" panose="02040503050406030204" pitchFamily="18" charset="0"/>
                <a:hlinkClick r:id="rId3">
                  <a:extLst>
                    <a:ext uri="{A12FA001-AC4F-418D-AE19-62706E023703}">
                      <ahyp:hlinkClr xmlns:ahyp="http://schemas.microsoft.com/office/drawing/2018/hyperlinkcolor" val="tx"/>
                    </a:ext>
                  </a:extLst>
                </a:hlinkClick>
              </a:rPr>
              <a:t>https://www.kaggle.com/datasets/rahuljangam/super-market-sales</a:t>
            </a:r>
            <a:endParaRPr lang="en-US" sz="1600">
              <a:solidFill>
                <a:schemeClr val="dk1"/>
              </a:solidFill>
              <a:latin typeface="Cambria" panose="02040503050406030204" pitchFamily="18" charset="0"/>
              <a:ea typeface="Roboto"/>
              <a:cs typeface="Roboto"/>
              <a:sym typeface="Roboto"/>
            </a:endParaRPr>
          </a:p>
          <a:p>
            <a:pPr marL="457200" marR="0" lvl="0" indent="-342900" algn="l" rtl="0">
              <a:lnSpc>
                <a:spcPct val="150000"/>
              </a:lnSpc>
              <a:spcBef>
                <a:spcPts val="0"/>
              </a:spcBef>
              <a:spcAft>
                <a:spcPts val="0"/>
              </a:spcAft>
              <a:buClr>
                <a:schemeClr val="dk1"/>
              </a:buClr>
              <a:buSzPts val="1800"/>
              <a:buFont typeface="Roboto"/>
              <a:buChar char="➢"/>
            </a:pPr>
            <a:r>
              <a:rPr lang="en-US" sz="1600">
                <a:solidFill>
                  <a:schemeClr val="dk1"/>
                </a:solidFill>
                <a:latin typeface="Cambria" panose="02040503050406030204" pitchFamily="18" charset="0"/>
                <a:ea typeface="Roboto"/>
                <a:cs typeface="Roboto"/>
                <a:sym typeface="Roboto"/>
              </a:rPr>
              <a:t>The dataset has 1000 records with 17 variables.</a:t>
            </a:r>
          </a:p>
        </p:txBody>
      </p:sp>
      <p:pic>
        <p:nvPicPr>
          <p:cNvPr id="12" name="Google Shape;112;p15">
            <a:extLst>
              <a:ext uri="{FF2B5EF4-FFF2-40B4-BE49-F238E27FC236}">
                <a16:creationId xmlns:a16="http://schemas.microsoft.com/office/drawing/2014/main" id="{4A8BCCEE-1D5F-ED47-8FE1-428166D8C31C}"/>
              </a:ext>
            </a:extLst>
          </p:cNvPr>
          <p:cNvPicPr preferRelativeResize="0"/>
          <p:nvPr/>
        </p:nvPicPr>
        <p:blipFill>
          <a:blip r:embed="rId4">
            <a:alphaModFix/>
          </a:blip>
          <a:stretch>
            <a:fillRect/>
          </a:stretch>
        </p:blipFill>
        <p:spPr>
          <a:xfrm>
            <a:off x="757800" y="2276022"/>
            <a:ext cx="773820" cy="3099588"/>
          </a:xfrm>
          <a:prstGeom prst="rect">
            <a:avLst/>
          </a:prstGeom>
          <a:noFill/>
          <a:ln>
            <a:noFill/>
          </a:ln>
        </p:spPr>
      </p:pic>
      <p:pic>
        <p:nvPicPr>
          <p:cNvPr id="13" name="Google Shape;111;p15">
            <a:extLst>
              <a:ext uri="{FF2B5EF4-FFF2-40B4-BE49-F238E27FC236}">
                <a16:creationId xmlns:a16="http://schemas.microsoft.com/office/drawing/2014/main" id="{383D4167-27BB-214D-B29D-7F91BFF766CA}"/>
              </a:ext>
            </a:extLst>
          </p:cNvPr>
          <p:cNvPicPr preferRelativeResize="0"/>
          <p:nvPr/>
        </p:nvPicPr>
        <p:blipFill>
          <a:blip r:embed="rId5">
            <a:alphaModFix/>
          </a:blip>
          <a:stretch>
            <a:fillRect/>
          </a:stretch>
        </p:blipFill>
        <p:spPr>
          <a:xfrm>
            <a:off x="1531620" y="2230759"/>
            <a:ext cx="9509760" cy="3099588"/>
          </a:xfrm>
          <a:prstGeom prst="rect">
            <a:avLst/>
          </a:prstGeom>
          <a:noFill/>
          <a:ln>
            <a:noFill/>
          </a:ln>
        </p:spPr>
      </p:pic>
      <p:sp>
        <p:nvSpPr>
          <p:cNvPr id="14" name="Google Shape;110;p15">
            <a:extLst>
              <a:ext uri="{FF2B5EF4-FFF2-40B4-BE49-F238E27FC236}">
                <a16:creationId xmlns:a16="http://schemas.microsoft.com/office/drawing/2014/main" id="{A1D2CEE0-A923-FF43-AAC7-7EA6AE8EA925}"/>
              </a:ext>
            </a:extLst>
          </p:cNvPr>
          <p:cNvSpPr txBox="1"/>
          <p:nvPr/>
        </p:nvSpPr>
        <p:spPr>
          <a:xfrm>
            <a:off x="612481" y="5551454"/>
            <a:ext cx="10923000" cy="461624"/>
          </a:xfrm>
          <a:prstGeom prst="rect">
            <a:avLst/>
          </a:prstGeom>
          <a:noFill/>
          <a:ln>
            <a:noFill/>
          </a:ln>
        </p:spPr>
        <p:txBody>
          <a:bodyPr spcFirstLastPara="1" wrap="square" lIns="91425" tIns="45700" rIns="91425" bIns="45700" anchor="t" anchorCtr="0">
            <a:spAutoFit/>
          </a:bodyPr>
          <a:lstStyle/>
          <a:p>
            <a:pPr marL="457200" marR="0" lvl="0" indent="-342900" algn="l" rtl="0">
              <a:lnSpc>
                <a:spcPct val="150000"/>
              </a:lnSpc>
              <a:spcBef>
                <a:spcPts val="0"/>
              </a:spcBef>
              <a:spcAft>
                <a:spcPts val="0"/>
              </a:spcAft>
              <a:buClr>
                <a:schemeClr val="dk1"/>
              </a:buClr>
              <a:buSzPts val="1800"/>
              <a:buFont typeface="Wingdings" pitchFamily="2" charset="2"/>
              <a:buChar char="Ø"/>
            </a:pPr>
            <a:r>
              <a:rPr lang="en-US" sz="1600" b="1" i="1">
                <a:solidFill>
                  <a:schemeClr val="dk1"/>
                </a:solidFill>
                <a:latin typeface="Cambria" panose="02040503050406030204" pitchFamily="18" charset="0"/>
                <a:ea typeface="Roboto"/>
                <a:cs typeface="Roboto"/>
                <a:sym typeface="Roboto"/>
              </a:rPr>
              <a:t>Target Variable:</a:t>
            </a:r>
            <a:r>
              <a:rPr lang="en-US" sz="1600">
                <a:solidFill>
                  <a:schemeClr val="dk1"/>
                </a:solidFill>
                <a:latin typeface="Cambria" panose="02040503050406030204" pitchFamily="18" charset="0"/>
                <a:ea typeface="Roboto"/>
                <a:cs typeface="Roboto"/>
                <a:sym typeface="Roboto"/>
              </a:rPr>
              <a:t> </a:t>
            </a:r>
            <a:r>
              <a:rPr lang="en-US" sz="1600" b="1" i="1">
                <a:solidFill>
                  <a:schemeClr val="dk1"/>
                </a:solidFill>
                <a:latin typeface="Cambria" panose="02040503050406030204" pitchFamily="18" charset="0"/>
                <a:ea typeface="Roboto"/>
                <a:cs typeface="Roboto"/>
                <a:sym typeface="Roboto"/>
              </a:rPr>
              <a:t>Rating				Input Variables: Other columns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120" name="Google Shape;120;p16"/>
          <p:cNvSpPr txBox="1"/>
          <p:nvPr/>
        </p:nvSpPr>
        <p:spPr>
          <a:xfrm>
            <a:off x="650631" y="424543"/>
            <a:ext cx="6027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Cambria" panose="02040503050406030204" pitchFamily="18" charset="0"/>
                <a:ea typeface="Roboto"/>
                <a:cs typeface="Roboto"/>
                <a:sym typeface="Roboto"/>
              </a:rPr>
              <a:t>DESCRIPTIVE ANALYSIS </a:t>
            </a:r>
            <a:endParaRPr>
              <a:latin typeface="Cambria" panose="02040503050406030204" pitchFamily="18" charset="0"/>
            </a:endParaRPr>
          </a:p>
        </p:txBody>
      </p:sp>
      <p:pic>
        <p:nvPicPr>
          <p:cNvPr id="3" name="Picture 2" descr="A screenshot of a graph&#10;&#10;Description automatically generated with low confidence">
            <a:extLst>
              <a:ext uri="{FF2B5EF4-FFF2-40B4-BE49-F238E27FC236}">
                <a16:creationId xmlns:a16="http://schemas.microsoft.com/office/drawing/2014/main" id="{B2AE8B2B-D15A-6B49-891C-809D762F71A3}"/>
              </a:ext>
            </a:extLst>
          </p:cNvPr>
          <p:cNvPicPr>
            <a:picLocks noChangeAspect="1"/>
          </p:cNvPicPr>
          <p:nvPr/>
        </p:nvPicPr>
        <p:blipFill>
          <a:blip r:embed="rId3"/>
          <a:stretch>
            <a:fillRect/>
          </a:stretch>
        </p:blipFill>
        <p:spPr>
          <a:xfrm>
            <a:off x="732274" y="1638169"/>
            <a:ext cx="8077994" cy="2626651"/>
          </a:xfrm>
          <a:prstGeom prst="rect">
            <a:avLst/>
          </a:prstGeom>
        </p:spPr>
      </p:pic>
      <p:sp>
        <p:nvSpPr>
          <p:cNvPr id="9" name="Google Shape;110;p15">
            <a:extLst>
              <a:ext uri="{FF2B5EF4-FFF2-40B4-BE49-F238E27FC236}">
                <a16:creationId xmlns:a16="http://schemas.microsoft.com/office/drawing/2014/main" id="{D4AC6B03-5DB5-BD4D-96B0-D12236588C17}"/>
              </a:ext>
            </a:extLst>
          </p:cNvPr>
          <p:cNvSpPr txBox="1"/>
          <p:nvPr/>
        </p:nvSpPr>
        <p:spPr>
          <a:xfrm>
            <a:off x="536726" y="991669"/>
            <a:ext cx="10923000" cy="461624"/>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600">
                <a:solidFill>
                  <a:schemeClr val="dk1"/>
                </a:solidFill>
                <a:latin typeface="Cambria" panose="02040503050406030204" pitchFamily="18" charset="0"/>
                <a:ea typeface="Roboto"/>
                <a:cs typeface="Roboto"/>
                <a:sym typeface="Roboto"/>
              </a:rPr>
              <a:t>Below are the statistical summary of the numerical variables in the dataset.</a:t>
            </a:r>
            <a:endParaRPr sz="1600">
              <a:solidFill>
                <a:schemeClr val="dk1"/>
              </a:solidFill>
              <a:latin typeface="Cambria" panose="02040503050406030204" pitchFamily="18" charset="0"/>
              <a:ea typeface="Roboto"/>
              <a:cs typeface="Roboto"/>
              <a:sym typeface="Roboto"/>
            </a:endParaRPr>
          </a:p>
        </p:txBody>
      </p:sp>
      <p:sp>
        <p:nvSpPr>
          <p:cNvPr id="10" name="Google Shape;110;p15">
            <a:extLst>
              <a:ext uri="{FF2B5EF4-FFF2-40B4-BE49-F238E27FC236}">
                <a16:creationId xmlns:a16="http://schemas.microsoft.com/office/drawing/2014/main" id="{7C637FAF-EA29-0B4D-B256-13454A39F793}"/>
              </a:ext>
            </a:extLst>
          </p:cNvPr>
          <p:cNvSpPr txBox="1"/>
          <p:nvPr/>
        </p:nvSpPr>
        <p:spPr>
          <a:xfrm>
            <a:off x="650631" y="4494505"/>
            <a:ext cx="10923000" cy="1938952"/>
          </a:xfrm>
          <a:prstGeom prst="rect">
            <a:avLst/>
          </a:prstGeom>
          <a:noFill/>
          <a:ln>
            <a:noFill/>
          </a:ln>
        </p:spPr>
        <p:txBody>
          <a:bodyPr spcFirstLastPara="1" wrap="square" lIns="91425" tIns="45700" rIns="91425" bIns="45700" anchor="t" anchorCtr="0">
            <a:spAutoFit/>
          </a:bodyPr>
          <a:lstStyle/>
          <a:p>
            <a:pPr marL="114300" marR="0" lvl="0" algn="l" rtl="0">
              <a:lnSpc>
                <a:spcPct val="150000"/>
              </a:lnSpc>
              <a:spcBef>
                <a:spcPts val="0"/>
              </a:spcBef>
              <a:spcAft>
                <a:spcPts val="0"/>
              </a:spcAft>
              <a:buClr>
                <a:schemeClr val="dk1"/>
              </a:buClr>
              <a:buSzPts val="1800"/>
            </a:pPr>
            <a:r>
              <a:rPr lang="en-US" sz="1600" b="1">
                <a:solidFill>
                  <a:schemeClr val="dk1"/>
                </a:solidFill>
                <a:latin typeface="Cambria" panose="02040503050406030204" pitchFamily="18" charset="0"/>
                <a:ea typeface="Roboto"/>
                <a:cs typeface="Roboto"/>
                <a:sym typeface="Roboto"/>
              </a:rPr>
              <a:t>Observations:</a:t>
            </a:r>
          </a:p>
          <a:p>
            <a:pPr marL="400050" marR="0" lvl="0" indent="-285750" algn="l" rtl="0">
              <a:lnSpc>
                <a:spcPct val="150000"/>
              </a:lnSpc>
              <a:spcBef>
                <a:spcPts val="0"/>
              </a:spcBef>
              <a:spcAft>
                <a:spcPts val="0"/>
              </a:spcAft>
              <a:buClr>
                <a:schemeClr val="dk1"/>
              </a:buClr>
              <a:buSzPts val="1800"/>
              <a:buFont typeface="Wingdings" pitchFamily="2" charset="2"/>
              <a:buChar char="Ø"/>
            </a:pPr>
            <a:r>
              <a:rPr lang="en-US" sz="1600">
                <a:solidFill>
                  <a:schemeClr val="dk1"/>
                </a:solidFill>
                <a:latin typeface="Cambria" panose="02040503050406030204" pitchFamily="18" charset="0"/>
                <a:ea typeface="Roboto"/>
                <a:cs typeface="Roboto"/>
                <a:sym typeface="Roboto"/>
              </a:rPr>
              <a:t>From the above table, we can see that the count of all the numerical variables is 1000, which means there are no missing values in the numerical variables.</a:t>
            </a:r>
          </a:p>
          <a:p>
            <a:pPr marL="400050" marR="0" lvl="0" indent="-285750" algn="l" rtl="0">
              <a:lnSpc>
                <a:spcPct val="150000"/>
              </a:lnSpc>
              <a:spcBef>
                <a:spcPts val="0"/>
              </a:spcBef>
              <a:spcAft>
                <a:spcPts val="0"/>
              </a:spcAft>
              <a:buClr>
                <a:schemeClr val="dk1"/>
              </a:buClr>
              <a:buSzPts val="1800"/>
              <a:buFont typeface="Wingdings" pitchFamily="2" charset="2"/>
              <a:buChar char="Ø"/>
            </a:pPr>
            <a:r>
              <a:rPr lang="en-US" sz="1600">
                <a:solidFill>
                  <a:schemeClr val="dk1"/>
                </a:solidFill>
                <a:latin typeface="Cambria" panose="02040503050406030204" pitchFamily="18" charset="0"/>
                <a:ea typeface="Roboto"/>
                <a:cs typeface="Roboto"/>
                <a:sym typeface="Roboto"/>
              </a:rPr>
              <a:t>The standard deviation of gross margin percentage is almost zero implying near zero variation.</a:t>
            </a:r>
          </a:p>
          <a:p>
            <a:pPr marL="400050" marR="0" lvl="0" indent="-285750" algn="l" rtl="0">
              <a:lnSpc>
                <a:spcPct val="150000"/>
              </a:lnSpc>
              <a:spcBef>
                <a:spcPts val="0"/>
              </a:spcBef>
              <a:spcAft>
                <a:spcPts val="0"/>
              </a:spcAft>
              <a:buClr>
                <a:schemeClr val="dk1"/>
              </a:buClr>
              <a:buSzPts val="1800"/>
              <a:buFont typeface="Wingdings" pitchFamily="2" charset="2"/>
              <a:buChar char="Ø"/>
            </a:pPr>
            <a:endParaRPr sz="1600">
              <a:solidFill>
                <a:schemeClr val="dk1"/>
              </a:solidFill>
              <a:latin typeface="Cambria" panose="02040503050406030204" pitchFamily="18" charset="0"/>
              <a:ea typeface="Roboto"/>
              <a:cs typeface="Roboto"/>
              <a:sym typeface="Roboto"/>
            </a:endParaRPr>
          </a:p>
        </p:txBody>
      </p:sp>
    </p:spTree>
    <p:extLst>
      <p:ext uri="{BB962C8B-B14F-4D97-AF65-F5344CB8AC3E}">
        <p14:creationId xmlns:p14="http://schemas.microsoft.com/office/powerpoint/2010/main" val="4150738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Shape 126">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120" name="Google Shape;120;p16"/>
          <p:cNvSpPr txBox="1"/>
          <p:nvPr/>
        </p:nvSpPr>
        <p:spPr>
          <a:xfrm>
            <a:off x="798196" y="514095"/>
            <a:ext cx="8705849" cy="672300"/>
          </a:xfrm>
          <a:prstGeom prst="rect">
            <a:avLst/>
          </a:prstGeom>
        </p:spPr>
        <p:txBody>
          <a:bodyPr spcFirstLastPara="1" vert="horz" lIns="91440" tIns="45720" rIns="91440" bIns="45720" rtlCol="0" anchor="ctr" anchorCtr="0">
            <a:normAutofit lnSpcReduction="10000"/>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Verdana" panose="020B0604030504040204" pitchFamily="34" charset="0"/>
                <a:cs typeface="Verdana" panose="020B0604030504040204" pitchFamily="34" charset="0"/>
                <a:sym typeface="Roboto"/>
              </a:rPr>
              <a:t>DESCRIPTIVE</a:t>
            </a:r>
            <a:r>
              <a:rPr lang="en-US" sz="3700" b="1" kern="1200">
                <a:solidFill>
                  <a:schemeClr val="tx1"/>
                </a:solidFill>
                <a:latin typeface="Cambria" panose="02040503050406030204" pitchFamily="18" charset="0"/>
                <a:ea typeface="+mj-ea"/>
                <a:cs typeface="+mj-cs"/>
                <a:sym typeface="Roboto"/>
              </a:rPr>
              <a:t> ANALYSIS</a:t>
            </a:r>
            <a:endParaRPr lang="en-US" sz="3700" kern="1200">
              <a:solidFill>
                <a:schemeClr val="tx1"/>
              </a:solidFill>
              <a:latin typeface="Cambria" panose="02040503050406030204" pitchFamily="18" charset="0"/>
              <a:ea typeface="+mj-ea"/>
              <a:cs typeface="+mj-cs"/>
            </a:endParaRPr>
          </a:p>
        </p:txBody>
      </p:sp>
      <p:sp>
        <p:nvSpPr>
          <p:cNvPr id="8" name="Google Shape;110;p15">
            <a:extLst>
              <a:ext uri="{FF2B5EF4-FFF2-40B4-BE49-F238E27FC236}">
                <a16:creationId xmlns:a16="http://schemas.microsoft.com/office/drawing/2014/main" id="{7F2834F0-5FD1-EB4E-B9C1-B4E7CF28A5B3}"/>
              </a:ext>
            </a:extLst>
          </p:cNvPr>
          <p:cNvSpPr txBox="1"/>
          <p:nvPr/>
        </p:nvSpPr>
        <p:spPr>
          <a:xfrm>
            <a:off x="842160" y="1749934"/>
            <a:ext cx="4461360" cy="802533"/>
          </a:xfrm>
          <a:prstGeom prst="rect">
            <a:avLst/>
          </a:prstGeom>
        </p:spPr>
        <p:txBody>
          <a:bodyPr spcFirstLastPara="1" vert="horz" lIns="91440" tIns="45720" rIns="91440" bIns="45720" rtlCol="0" anchorCtr="0">
            <a:noAutofit/>
          </a:bodyPr>
          <a:lstStyle/>
          <a:p>
            <a:pPr marR="0" lvl="0">
              <a:lnSpc>
                <a:spcPct val="90000"/>
              </a:lnSpc>
              <a:spcBef>
                <a:spcPts val="0"/>
              </a:spcBef>
              <a:spcAft>
                <a:spcPts val="600"/>
              </a:spcAft>
              <a:buClr>
                <a:schemeClr val="dk1"/>
              </a:buClr>
              <a:buSzPts val="1800"/>
            </a:pPr>
            <a:r>
              <a:rPr lang="en-US" sz="1800" b="1" kern="1200">
                <a:solidFill>
                  <a:schemeClr val="tx1"/>
                </a:solidFill>
                <a:latin typeface="Cambria" panose="02040503050406030204" pitchFamily="18" charset="0"/>
                <a:ea typeface="+mn-ea"/>
                <a:cs typeface="+mn-cs"/>
                <a:sym typeface="Roboto"/>
              </a:rPr>
              <a:t>Are there any null values in the dataset?</a:t>
            </a:r>
          </a:p>
          <a:p>
            <a:pPr marL="342900" marR="0" lvl="0" indent="-342900">
              <a:lnSpc>
                <a:spcPct val="90000"/>
              </a:lnSpc>
              <a:spcBef>
                <a:spcPts val="0"/>
              </a:spcBef>
              <a:spcAft>
                <a:spcPts val="600"/>
              </a:spcAft>
              <a:buClr>
                <a:schemeClr val="dk1"/>
              </a:buClr>
              <a:buSzPts val="1800"/>
              <a:buFont typeface="Wingdings" pitchFamily="2" charset="2"/>
              <a:buChar char="Ø"/>
            </a:pPr>
            <a:r>
              <a:rPr lang="en-US" sz="1800" kern="1200">
                <a:solidFill>
                  <a:schemeClr val="tx1"/>
                </a:solidFill>
                <a:latin typeface="Cambria" panose="02040503050406030204" pitchFamily="18" charset="0"/>
                <a:ea typeface="+mn-ea"/>
                <a:cs typeface="+mn-cs"/>
                <a:sym typeface="Roboto"/>
              </a:rPr>
              <a:t>NO</a:t>
            </a:r>
          </a:p>
          <a:p>
            <a:pPr marL="400050" marR="0" lvl="0" indent="-228600">
              <a:lnSpc>
                <a:spcPct val="90000"/>
              </a:lnSpc>
              <a:spcBef>
                <a:spcPts val="0"/>
              </a:spcBef>
              <a:spcAft>
                <a:spcPts val="600"/>
              </a:spcAft>
              <a:buClr>
                <a:schemeClr val="dk1"/>
              </a:buClr>
              <a:buSzPts val="1800"/>
              <a:buFont typeface="Arial" panose="020B0604020202020204" pitchFamily="34" charset="0"/>
              <a:buChar char="•"/>
            </a:pPr>
            <a:endParaRPr lang="en-US" sz="1600" kern="1200">
              <a:solidFill>
                <a:schemeClr val="tx1"/>
              </a:solidFill>
              <a:latin typeface="Cambria" panose="02040503050406030204" pitchFamily="18" charset="0"/>
              <a:ea typeface="+mn-ea"/>
              <a:cs typeface="+mn-cs"/>
              <a:sym typeface="Roboto"/>
            </a:endParaRPr>
          </a:p>
          <a:p>
            <a:pPr marR="0" lvl="0">
              <a:lnSpc>
                <a:spcPct val="90000"/>
              </a:lnSpc>
              <a:spcBef>
                <a:spcPts val="0"/>
              </a:spcBef>
              <a:spcAft>
                <a:spcPts val="600"/>
              </a:spcAft>
              <a:buClr>
                <a:schemeClr val="dk1"/>
              </a:buClr>
              <a:buSzPts val="1800"/>
            </a:pPr>
            <a:endParaRPr lang="en-US" sz="1600" kern="1200">
              <a:solidFill>
                <a:schemeClr val="tx1"/>
              </a:solidFill>
              <a:latin typeface="Cambria" panose="02040503050406030204" pitchFamily="18" charset="0"/>
              <a:ea typeface="+mn-ea"/>
              <a:cs typeface="+mn-cs"/>
              <a:sym typeface="Roboto"/>
            </a:endParaRPr>
          </a:p>
          <a:p>
            <a:pPr marL="400050" marR="0" lvl="0" indent="-228600">
              <a:lnSpc>
                <a:spcPct val="90000"/>
              </a:lnSpc>
              <a:spcBef>
                <a:spcPts val="0"/>
              </a:spcBef>
              <a:spcAft>
                <a:spcPts val="600"/>
              </a:spcAft>
              <a:buClr>
                <a:schemeClr val="dk1"/>
              </a:buClr>
              <a:buSzPts val="1800"/>
              <a:buFont typeface="Arial" panose="020B0604020202020204" pitchFamily="34" charset="0"/>
              <a:buChar char="•"/>
            </a:pPr>
            <a:endParaRPr lang="en-US" sz="1600" kern="1200">
              <a:solidFill>
                <a:schemeClr val="tx1"/>
              </a:solidFill>
              <a:latin typeface="Cambria" panose="02040503050406030204" pitchFamily="18" charset="0"/>
              <a:ea typeface="+mn-ea"/>
              <a:cs typeface="+mn-cs"/>
              <a:sym typeface="Roboto"/>
            </a:endParaRPr>
          </a:p>
        </p:txBody>
      </p:sp>
      <p:pic>
        <p:nvPicPr>
          <p:cNvPr id="12" name="Picture 11" descr="A picture containing text, receipt, font, white&#10;&#10;Description automatically generated">
            <a:extLst>
              <a:ext uri="{FF2B5EF4-FFF2-40B4-BE49-F238E27FC236}">
                <a16:creationId xmlns:a16="http://schemas.microsoft.com/office/drawing/2014/main" id="{FED78574-5035-BD41-8D63-051981B908D3}"/>
              </a:ext>
            </a:extLst>
          </p:cNvPr>
          <p:cNvPicPr>
            <a:picLocks noChangeAspect="1"/>
          </p:cNvPicPr>
          <p:nvPr/>
        </p:nvPicPr>
        <p:blipFill>
          <a:blip r:embed="rId3"/>
          <a:stretch>
            <a:fillRect/>
          </a:stretch>
        </p:blipFill>
        <p:spPr>
          <a:xfrm>
            <a:off x="5768369" y="3642480"/>
            <a:ext cx="6117951" cy="2095398"/>
          </a:xfrm>
          <a:prstGeom prst="rect">
            <a:avLst/>
          </a:prstGeom>
        </p:spPr>
      </p:pic>
      <p:sp>
        <p:nvSpPr>
          <p:cNvPr id="118" name="Google Shape;118;p16"/>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pic>
        <p:nvPicPr>
          <p:cNvPr id="15" name="Picture 14" descr="A black text on a white background&#10;&#10;Description automatically generated with medium confidence">
            <a:extLst>
              <a:ext uri="{FF2B5EF4-FFF2-40B4-BE49-F238E27FC236}">
                <a16:creationId xmlns:a16="http://schemas.microsoft.com/office/drawing/2014/main" id="{94A0CFF1-0C97-3547-AF59-306EE5D79ED2}"/>
              </a:ext>
            </a:extLst>
          </p:cNvPr>
          <p:cNvPicPr>
            <a:picLocks noChangeAspect="1"/>
          </p:cNvPicPr>
          <p:nvPr/>
        </p:nvPicPr>
        <p:blipFill>
          <a:blip r:embed="rId4"/>
          <a:stretch>
            <a:fillRect/>
          </a:stretch>
        </p:blipFill>
        <p:spPr>
          <a:xfrm>
            <a:off x="842160" y="2587186"/>
            <a:ext cx="3306930" cy="622644"/>
          </a:xfrm>
          <a:prstGeom prst="rect">
            <a:avLst/>
          </a:prstGeom>
        </p:spPr>
      </p:pic>
      <p:sp>
        <p:nvSpPr>
          <p:cNvPr id="22" name="Google Shape;110;p15">
            <a:extLst>
              <a:ext uri="{FF2B5EF4-FFF2-40B4-BE49-F238E27FC236}">
                <a16:creationId xmlns:a16="http://schemas.microsoft.com/office/drawing/2014/main" id="{69E5521E-B529-904B-B71D-B39BC6F1BBB4}"/>
              </a:ext>
            </a:extLst>
          </p:cNvPr>
          <p:cNvSpPr txBox="1"/>
          <p:nvPr/>
        </p:nvSpPr>
        <p:spPr>
          <a:xfrm>
            <a:off x="5768369" y="3024840"/>
            <a:ext cx="5560351" cy="430026"/>
          </a:xfrm>
          <a:prstGeom prst="rect">
            <a:avLst/>
          </a:prstGeom>
        </p:spPr>
        <p:txBody>
          <a:bodyPr spcFirstLastPara="1" vert="horz" lIns="91440" tIns="45720" rIns="91440" bIns="45720" rtlCol="0" anchorCtr="0">
            <a:noAutofit/>
          </a:bodyPr>
          <a:lstStyle/>
          <a:p>
            <a:pPr marR="0" lvl="0">
              <a:lnSpc>
                <a:spcPct val="90000"/>
              </a:lnSpc>
              <a:spcBef>
                <a:spcPts val="0"/>
              </a:spcBef>
              <a:spcAft>
                <a:spcPts val="600"/>
              </a:spcAft>
              <a:buClr>
                <a:schemeClr val="dk1"/>
              </a:buClr>
              <a:buSzPts val="1800"/>
            </a:pPr>
            <a:r>
              <a:rPr lang="en-US" sz="1800" b="1" kern="1200">
                <a:solidFill>
                  <a:schemeClr val="tx1"/>
                </a:solidFill>
                <a:latin typeface="Cambria" panose="02040503050406030204" pitchFamily="18" charset="0"/>
                <a:ea typeface="+mn-ea"/>
                <a:cs typeface="+mn-cs"/>
                <a:sym typeface="Roboto"/>
              </a:rPr>
              <a:t>What are the Range for the Numerical Variables?</a:t>
            </a:r>
          </a:p>
          <a:p>
            <a:pPr marR="0" lvl="0">
              <a:lnSpc>
                <a:spcPct val="90000"/>
              </a:lnSpc>
              <a:spcBef>
                <a:spcPts val="0"/>
              </a:spcBef>
              <a:spcAft>
                <a:spcPts val="600"/>
              </a:spcAft>
              <a:buClr>
                <a:schemeClr val="dk1"/>
              </a:buClr>
              <a:buSzPts val="1800"/>
            </a:pPr>
            <a:endParaRPr lang="en-US" sz="1800" b="1" kern="1200">
              <a:solidFill>
                <a:schemeClr val="tx1"/>
              </a:solidFill>
              <a:latin typeface="Cambria" panose="02040503050406030204" pitchFamily="18" charset="0"/>
              <a:ea typeface="+mn-ea"/>
              <a:cs typeface="+mn-cs"/>
              <a:sym typeface="Roboto"/>
            </a:endParaRPr>
          </a:p>
          <a:p>
            <a:pPr marL="400050" marR="0" lvl="0" indent="-228600">
              <a:lnSpc>
                <a:spcPct val="90000"/>
              </a:lnSpc>
              <a:spcBef>
                <a:spcPts val="0"/>
              </a:spcBef>
              <a:spcAft>
                <a:spcPts val="600"/>
              </a:spcAft>
              <a:buClr>
                <a:schemeClr val="dk1"/>
              </a:buClr>
              <a:buSzPts val="1800"/>
              <a:buFont typeface="Arial" panose="020B0604020202020204" pitchFamily="34" charset="0"/>
              <a:buChar char="•"/>
            </a:pPr>
            <a:endParaRPr lang="en-US" sz="1800" b="1" kern="1200">
              <a:solidFill>
                <a:schemeClr val="tx1"/>
              </a:solidFill>
              <a:latin typeface="Cambria" panose="02040503050406030204" pitchFamily="18" charset="0"/>
              <a:ea typeface="+mn-ea"/>
              <a:cs typeface="+mn-cs"/>
              <a:sym typeface="Roboto"/>
            </a:endParaRPr>
          </a:p>
          <a:p>
            <a:pPr marR="0" lvl="0">
              <a:lnSpc>
                <a:spcPct val="90000"/>
              </a:lnSpc>
              <a:spcBef>
                <a:spcPts val="0"/>
              </a:spcBef>
              <a:spcAft>
                <a:spcPts val="600"/>
              </a:spcAft>
              <a:buClr>
                <a:schemeClr val="dk1"/>
              </a:buClr>
              <a:buSzPts val="1800"/>
            </a:pPr>
            <a:endParaRPr lang="en-US" sz="1800" b="1" kern="1200">
              <a:solidFill>
                <a:schemeClr val="tx1"/>
              </a:solidFill>
              <a:latin typeface="Cambria" panose="02040503050406030204" pitchFamily="18" charset="0"/>
              <a:ea typeface="+mn-ea"/>
              <a:cs typeface="+mn-cs"/>
              <a:sym typeface="Roboto"/>
            </a:endParaRPr>
          </a:p>
          <a:p>
            <a:pPr marL="400050" marR="0" lvl="0" indent="-228600">
              <a:lnSpc>
                <a:spcPct val="90000"/>
              </a:lnSpc>
              <a:spcBef>
                <a:spcPts val="0"/>
              </a:spcBef>
              <a:spcAft>
                <a:spcPts val="600"/>
              </a:spcAft>
              <a:buClr>
                <a:schemeClr val="dk1"/>
              </a:buClr>
              <a:buSzPts val="1800"/>
              <a:buFont typeface="Arial" panose="020B0604020202020204" pitchFamily="34" charset="0"/>
              <a:buChar char="•"/>
            </a:pPr>
            <a:endParaRPr lang="en-US" sz="1800" b="1" kern="1200">
              <a:solidFill>
                <a:schemeClr val="tx1"/>
              </a:solidFill>
              <a:latin typeface="Cambria" panose="02040503050406030204" pitchFamily="18" charset="0"/>
              <a:ea typeface="+mn-ea"/>
              <a:cs typeface="+mn-cs"/>
              <a:sym typeface="Roboto"/>
            </a:endParaRPr>
          </a:p>
        </p:txBody>
      </p:sp>
    </p:spTree>
    <p:extLst>
      <p:ext uri="{BB962C8B-B14F-4D97-AF65-F5344CB8AC3E}">
        <p14:creationId xmlns:p14="http://schemas.microsoft.com/office/powerpoint/2010/main" val="1676333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sp>
        <p:nvSpPr>
          <p:cNvPr id="124" name="Rectangle 12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6" name="Group 125">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39" name="Rectangle 126">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27">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1" name="Freeform: Shape 129">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42" name="Rectangle 13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Google Shape;110;p15">
            <a:extLst>
              <a:ext uri="{FF2B5EF4-FFF2-40B4-BE49-F238E27FC236}">
                <a16:creationId xmlns:a16="http://schemas.microsoft.com/office/drawing/2014/main" id="{7F2834F0-5FD1-EB4E-B9C1-B4E7CF28A5B3}"/>
              </a:ext>
            </a:extLst>
          </p:cNvPr>
          <p:cNvSpPr txBox="1"/>
          <p:nvPr/>
        </p:nvSpPr>
        <p:spPr>
          <a:xfrm>
            <a:off x="1234438" y="1676401"/>
            <a:ext cx="9681211" cy="4096488"/>
          </a:xfrm>
          <a:prstGeom prst="rect">
            <a:avLst/>
          </a:prstGeom>
        </p:spPr>
        <p:txBody>
          <a:bodyPr spcFirstLastPara="1" vert="horz" lIns="91440" tIns="45720" rIns="91440" bIns="45720" rtlCol="0" anchorCtr="0">
            <a:noAutofit/>
          </a:bodyPr>
          <a:lstStyle/>
          <a:p>
            <a:pPr marL="285750" marR="0" lvl="0" indent="-285750" algn="just">
              <a:lnSpc>
                <a:spcPct val="150000"/>
              </a:lnSpc>
              <a:spcBef>
                <a:spcPts val="0"/>
              </a:spcBef>
              <a:spcAft>
                <a:spcPts val="600"/>
              </a:spcAft>
              <a:buClr>
                <a:schemeClr val="dk1"/>
              </a:buClr>
              <a:buSzPts val="1800"/>
              <a:buFont typeface="Wingdings" pitchFamily="2" charset="2"/>
              <a:buChar char="Ø"/>
            </a:pPr>
            <a:r>
              <a:rPr lang="en-US" sz="1600" b="1">
                <a:solidFill>
                  <a:schemeClr val="dk1"/>
                </a:solidFill>
                <a:latin typeface="Cambria" panose="02040503050406030204" pitchFamily="18" charset="0"/>
                <a:ea typeface="Roboto"/>
                <a:cs typeface="Roboto"/>
                <a:sym typeface="Roboto"/>
              </a:rPr>
              <a:t>Dropping categorical variables with high cardinality and zero variance:</a:t>
            </a:r>
          </a:p>
          <a:p>
            <a:pPr marR="0" lvl="0" algn="just">
              <a:lnSpc>
                <a:spcPct val="150000"/>
              </a:lnSpc>
              <a:spcBef>
                <a:spcPts val="0"/>
              </a:spcBef>
              <a:spcAft>
                <a:spcPts val="600"/>
              </a:spcAft>
              <a:buClr>
                <a:schemeClr val="dk1"/>
              </a:buClr>
              <a:buSzPts val="1800"/>
            </a:pPr>
            <a:r>
              <a:rPr lang="en-US" sz="1600">
                <a:solidFill>
                  <a:schemeClr val="dk1"/>
                </a:solidFill>
                <a:latin typeface="Cambria" panose="02040503050406030204" pitchFamily="18" charset="0"/>
                <a:ea typeface="Roboto"/>
                <a:cs typeface="Roboto"/>
                <a:sym typeface="Roboto"/>
              </a:rPr>
              <a:t>We found that </a:t>
            </a:r>
            <a:r>
              <a:rPr lang="en-US" sz="1600" b="1" i="1">
                <a:solidFill>
                  <a:schemeClr val="dk1"/>
                </a:solidFill>
                <a:latin typeface="Cambria" panose="02040503050406030204" pitchFamily="18" charset="0"/>
                <a:ea typeface="Roboto"/>
                <a:cs typeface="Roboto"/>
                <a:sym typeface="Roboto"/>
              </a:rPr>
              <a:t>Invoice ID </a:t>
            </a:r>
            <a:r>
              <a:rPr lang="en-US" sz="1600">
                <a:solidFill>
                  <a:schemeClr val="dk1"/>
                </a:solidFill>
                <a:latin typeface="Cambria" panose="02040503050406030204" pitchFamily="18" charset="0"/>
                <a:ea typeface="Roboto"/>
                <a:cs typeface="Roboto"/>
                <a:sym typeface="Roboto"/>
              </a:rPr>
              <a:t>has high cardinality and is not useful in our data analysis task. Hence, it was dropped from the dataset. There weren’t any categorical variables with zero variance.</a:t>
            </a:r>
          </a:p>
          <a:p>
            <a:pPr marL="285750" marR="0" lvl="0" indent="-285750" algn="just">
              <a:lnSpc>
                <a:spcPct val="150000"/>
              </a:lnSpc>
              <a:spcBef>
                <a:spcPts val="0"/>
              </a:spcBef>
              <a:spcAft>
                <a:spcPts val="600"/>
              </a:spcAft>
              <a:buClr>
                <a:schemeClr val="dk1"/>
              </a:buClr>
              <a:buSzPts val="1800"/>
              <a:buFont typeface="Wingdings" pitchFamily="2" charset="2"/>
              <a:buChar char="Ø"/>
            </a:pPr>
            <a:r>
              <a:rPr lang="en-US" sz="1600" b="1">
                <a:solidFill>
                  <a:schemeClr val="dk1"/>
                </a:solidFill>
                <a:latin typeface="Cambria" panose="02040503050406030204" pitchFamily="18" charset="0"/>
                <a:ea typeface="Roboto"/>
                <a:cs typeface="Roboto"/>
                <a:sym typeface="Roboto"/>
              </a:rPr>
              <a:t>Dropping numerical variable with zero variance:</a:t>
            </a:r>
          </a:p>
          <a:p>
            <a:pPr marR="0" lvl="0" algn="just">
              <a:lnSpc>
                <a:spcPct val="150000"/>
              </a:lnSpc>
              <a:spcBef>
                <a:spcPts val="0"/>
              </a:spcBef>
              <a:spcAft>
                <a:spcPts val="600"/>
              </a:spcAft>
              <a:buClr>
                <a:schemeClr val="dk1"/>
              </a:buClr>
              <a:buSzPts val="1800"/>
            </a:pPr>
            <a:r>
              <a:rPr lang="en-US" sz="1600">
                <a:solidFill>
                  <a:schemeClr val="dk1"/>
                </a:solidFill>
                <a:latin typeface="Cambria" panose="02040503050406030204" pitchFamily="18" charset="0"/>
                <a:ea typeface="Roboto"/>
                <a:cs typeface="Roboto"/>
                <a:sym typeface="Roboto"/>
              </a:rPr>
              <a:t>We noticed that the </a:t>
            </a:r>
            <a:r>
              <a:rPr lang="en-US" sz="1600" b="1" i="1">
                <a:solidFill>
                  <a:schemeClr val="dk1"/>
                </a:solidFill>
                <a:latin typeface="Cambria" panose="02040503050406030204" pitchFamily="18" charset="0"/>
                <a:ea typeface="Roboto"/>
                <a:cs typeface="Roboto"/>
                <a:sym typeface="Roboto"/>
              </a:rPr>
              <a:t>‘gross margin percentage’</a:t>
            </a:r>
            <a:r>
              <a:rPr lang="en-US" sz="1600">
                <a:solidFill>
                  <a:schemeClr val="dk1"/>
                </a:solidFill>
                <a:latin typeface="Cambria" panose="02040503050406030204" pitchFamily="18" charset="0"/>
                <a:ea typeface="Roboto"/>
                <a:cs typeface="Roboto"/>
                <a:sym typeface="Roboto"/>
              </a:rPr>
              <a:t> has a near zero variance. Hence, dropped the variable since it would not be much useful in our data analysis task.</a:t>
            </a:r>
          </a:p>
          <a:p>
            <a:pPr marL="285750" marR="0" lvl="0" indent="-285750" algn="just">
              <a:lnSpc>
                <a:spcPct val="150000"/>
              </a:lnSpc>
              <a:spcBef>
                <a:spcPts val="0"/>
              </a:spcBef>
              <a:spcAft>
                <a:spcPts val="600"/>
              </a:spcAft>
              <a:buClr>
                <a:schemeClr val="dk1"/>
              </a:buClr>
              <a:buSzPts val="1800"/>
              <a:buFont typeface="Wingdings" pitchFamily="2" charset="2"/>
              <a:buChar char="Ø"/>
            </a:pPr>
            <a:r>
              <a:rPr lang="en-US" sz="1600" b="1">
                <a:solidFill>
                  <a:schemeClr val="dk1"/>
                </a:solidFill>
                <a:latin typeface="Cambria" panose="02040503050406030204" pitchFamily="18" charset="0"/>
                <a:ea typeface="Roboto"/>
                <a:cs typeface="Roboto"/>
                <a:sym typeface="Roboto"/>
              </a:rPr>
              <a:t>Editing ‘Date’ variable:</a:t>
            </a:r>
          </a:p>
          <a:p>
            <a:pPr marR="0" lvl="0" algn="just">
              <a:lnSpc>
                <a:spcPct val="150000"/>
              </a:lnSpc>
              <a:spcBef>
                <a:spcPts val="0"/>
              </a:spcBef>
              <a:spcAft>
                <a:spcPts val="600"/>
              </a:spcAft>
              <a:buClr>
                <a:schemeClr val="dk1"/>
              </a:buClr>
              <a:buSzPts val="1800"/>
            </a:pPr>
            <a:r>
              <a:rPr lang="en-US" sz="1600">
                <a:solidFill>
                  <a:schemeClr val="dk1"/>
                </a:solidFill>
                <a:latin typeface="Cambria" panose="02040503050406030204" pitchFamily="18" charset="0"/>
                <a:ea typeface="Roboto"/>
                <a:cs typeface="Roboto"/>
                <a:sym typeface="Roboto"/>
              </a:rPr>
              <a:t>We observed that the </a:t>
            </a:r>
            <a:r>
              <a:rPr lang="en-US" sz="1600" b="1" i="1">
                <a:solidFill>
                  <a:schemeClr val="dk1"/>
                </a:solidFill>
                <a:latin typeface="Cambria" panose="02040503050406030204" pitchFamily="18" charset="0"/>
                <a:ea typeface="Roboto"/>
                <a:cs typeface="Roboto"/>
                <a:sym typeface="Roboto"/>
              </a:rPr>
              <a:t>‘Date’ </a:t>
            </a:r>
            <a:r>
              <a:rPr lang="en-US" sz="1600">
                <a:solidFill>
                  <a:schemeClr val="dk1"/>
                </a:solidFill>
                <a:latin typeface="Cambria" panose="02040503050406030204" pitchFamily="18" charset="0"/>
                <a:ea typeface="Roboto"/>
                <a:cs typeface="Roboto"/>
                <a:sym typeface="Roboto"/>
              </a:rPr>
              <a:t>variable is differently formatted. Some are in mm/dd/</a:t>
            </a:r>
            <a:r>
              <a:rPr lang="en-US" sz="1600" err="1">
                <a:solidFill>
                  <a:schemeClr val="dk1"/>
                </a:solidFill>
                <a:latin typeface="Cambria" panose="02040503050406030204" pitchFamily="18" charset="0"/>
                <a:ea typeface="Roboto"/>
                <a:cs typeface="Roboto"/>
                <a:sym typeface="Roboto"/>
              </a:rPr>
              <a:t>yyyy</a:t>
            </a:r>
            <a:r>
              <a:rPr lang="en-US" sz="1600">
                <a:solidFill>
                  <a:schemeClr val="dk1"/>
                </a:solidFill>
                <a:latin typeface="Cambria" panose="02040503050406030204" pitchFamily="18" charset="0"/>
                <a:ea typeface="Roboto"/>
                <a:cs typeface="Roboto"/>
                <a:sym typeface="Roboto"/>
              </a:rPr>
              <a:t> format and some are in </a:t>
            </a:r>
            <a:r>
              <a:rPr lang="en-US" sz="1600" err="1">
                <a:solidFill>
                  <a:schemeClr val="dk1"/>
                </a:solidFill>
                <a:latin typeface="Cambria" panose="02040503050406030204" pitchFamily="18" charset="0"/>
                <a:ea typeface="Roboto"/>
                <a:cs typeface="Roboto"/>
                <a:sym typeface="Roboto"/>
              </a:rPr>
              <a:t>yyyy</a:t>
            </a:r>
            <a:r>
              <a:rPr lang="en-US" sz="1600">
                <a:solidFill>
                  <a:schemeClr val="dk1"/>
                </a:solidFill>
                <a:latin typeface="Cambria" panose="02040503050406030204" pitchFamily="18" charset="0"/>
                <a:ea typeface="Roboto"/>
                <a:cs typeface="Roboto"/>
                <a:sym typeface="Roboto"/>
              </a:rPr>
              <a:t>/mm/dd format. Hence, cleaning such variable to be of same format and adding a column </a:t>
            </a:r>
            <a:r>
              <a:rPr lang="en-US" sz="1600" b="1" i="1">
                <a:solidFill>
                  <a:schemeClr val="dk1"/>
                </a:solidFill>
                <a:latin typeface="Cambria" panose="02040503050406030204" pitchFamily="18" charset="0"/>
                <a:ea typeface="Roboto"/>
                <a:cs typeface="Roboto"/>
                <a:sym typeface="Roboto"/>
              </a:rPr>
              <a:t>‘Weekday’ </a:t>
            </a:r>
            <a:r>
              <a:rPr lang="en-US" sz="1600">
                <a:solidFill>
                  <a:schemeClr val="dk1"/>
                </a:solidFill>
                <a:latin typeface="Cambria" panose="02040503050406030204" pitchFamily="18" charset="0"/>
                <a:ea typeface="Roboto"/>
                <a:cs typeface="Roboto"/>
                <a:sym typeface="Roboto"/>
              </a:rPr>
              <a:t>and </a:t>
            </a:r>
            <a:r>
              <a:rPr lang="en-US" sz="1600" b="1" i="1">
                <a:solidFill>
                  <a:schemeClr val="dk1"/>
                </a:solidFill>
                <a:latin typeface="Cambria" panose="02040503050406030204" pitchFamily="18" charset="0"/>
                <a:ea typeface="Roboto"/>
                <a:cs typeface="Roboto"/>
                <a:sym typeface="Roboto"/>
              </a:rPr>
              <a:t>‘Hour’ </a:t>
            </a:r>
            <a:r>
              <a:rPr lang="en-US" sz="1600">
                <a:solidFill>
                  <a:schemeClr val="dk1"/>
                </a:solidFill>
                <a:latin typeface="Cambria" panose="02040503050406030204" pitchFamily="18" charset="0"/>
                <a:ea typeface="Roboto"/>
                <a:cs typeface="Roboto"/>
                <a:sym typeface="Roboto"/>
              </a:rPr>
              <a:t>columns for further analysis.</a:t>
            </a:r>
          </a:p>
          <a:p>
            <a:pPr marR="0" lvl="0" algn="just">
              <a:lnSpc>
                <a:spcPct val="150000"/>
              </a:lnSpc>
              <a:spcBef>
                <a:spcPts val="0"/>
              </a:spcBef>
              <a:spcAft>
                <a:spcPts val="600"/>
              </a:spcAft>
              <a:buClr>
                <a:schemeClr val="dk1"/>
              </a:buClr>
              <a:buSzPts val="1800"/>
            </a:pPr>
            <a:endParaRPr lang="en-US" sz="1600">
              <a:solidFill>
                <a:schemeClr val="dk1"/>
              </a:solidFill>
              <a:latin typeface="Cambria" panose="02040503050406030204" pitchFamily="18" charset="0"/>
              <a:ea typeface="Roboto"/>
              <a:cs typeface="Roboto"/>
              <a:sym typeface="Roboto"/>
            </a:endParaRPr>
          </a:p>
          <a:p>
            <a:pPr marR="0" lvl="0" algn="just">
              <a:lnSpc>
                <a:spcPct val="150000"/>
              </a:lnSpc>
              <a:spcBef>
                <a:spcPts val="0"/>
              </a:spcBef>
              <a:spcAft>
                <a:spcPts val="600"/>
              </a:spcAft>
              <a:buClr>
                <a:schemeClr val="dk1"/>
              </a:buClr>
              <a:buSzPts val="1800"/>
            </a:pPr>
            <a:endParaRPr lang="en-US" sz="1600">
              <a:solidFill>
                <a:schemeClr val="dk1"/>
              </a:solidFill>
              <a:latin typeface="Cambria" panose="02040503050406030204" pitchFamily="18" charset="0"/>
              <a:ea typeface="Roboto"/>
              <a:cs typeface="Roboto"/>
              <a:sym typeface="Roboto"/>
            </a:endParaRPr>
          </a:p>
          <a:p>
            <a:pPr marL="285750" marR="0" lvl="0" indent="-285750" algn="just">
              <a:lnSpc>
                <a:spcPct val="150000"/>
              </a:lnSpc>
              <a:spcBef>
                <a:spcPts val="0"/>
              </a:spcBef>
              <a:spcAft>
                <a:spcPts val="600"/>
              </a:spcAft>
              <a:buClr>
                <a:schemeClr val="dk1"/>
              </a:buClr>
              <a:buSzPts val="1800"/>
              <a:buFont typeface="Wingdings" pitchFamily="2" charset="2"/>
              <a:buChar char="Ø"/>
            </a:pPr>
            <a:endParaRPr lang="en-US" sz="1600">
              <a:solidFill>
                <a:schemeClr val="dk1"/>
              </a:solidFill>
              <a:latin typeface="Cambria" panose="02040503050406030204" pitchFamily="18" charset="0"/>
              <a:ea typeface="Roboto"/>
              <a:cs typeface="Roboto"/>
              <a:sym typeface="Roboto"/>
            </a:endParaRPr>
          </a:p>
        </p:txBody>
      </p:sp>
      <p:sp>
        <p:nvSpPr>
          <p:cNvPr id="118" name="Google Shape;118;p16"/>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30" name="Google Shape;120;p16">
            <a:extLst>
              <a:ext uri="{FF2B5EF4-FFF2-40B4-BE49-F238E27FC236}">
                <a16:creationId xmlns:a16="http://schemas.microsoft.com/office/drawing/2014/main" id="{EE01299E-C061-ED40-9457-6831C5768DD6}"/>
              </a:ext>
            </a:extLst>
          </p:cNvPr>
          <p:cNvSpPr txBox="1"/>
          <p:nvPr/>
        </p:nvSpPr>
        <p:spPr>
          <a:xfrm>
            <a:off x="1123950" y="834135"/>
            <a:ext cx="8705849" cy="672300"/>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Verdana" panose="020B0604030504040204" pitchFamily="34" charset="0"/>
                <a:cs typeface="Verdana" panose="020B0604030504040204" pitchFamily="34" charset="0"/>
              </a:rPr>
              <a:t>DATA PREPROCESSING</a:t>
            </a:r>
          </a:p>
        </p:txBody>
      </p:sp>
    </p:spTree>
    <p:extLst>
      <p:ext uri="{BB962C8B-B14F-4D97-AF65-F5344CB8AC3E}">
        <p14:creationId xmlns:p14="http://schemas.microsoft.com/office/powerpoint/2010/main" val="892884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sp>
        <p:nvSpPr>
          <p:cNvPr id="124" name="Rectangle 12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6" name="Group 125">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39" name="Rectangle 126">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27">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1" name="Freeform: Shape 129">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42" name="Rectangle 13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Google Shape;110;p15">
            <a:extLst>
              <a:ext uri="{FF2B5EF4-FFF2-40B4-BE49-F238E27FC236}">
                <a16:creationId xmlns:a16="http://schemas.microsoft.com/office/drawing/2014/main" id="{7F2834F0-5FD1-EB4E-B9C1-B4E7CF28A5B3}"/>
              </a:ext>
            </a:extLst>
          </p:cNvPr>
          <p:cNvSpPr txBox="1"/>
          <p:nvPr/>
        </p:nvSpPr>
        <p:spPr>
          <a:xfrm>
            <a:off x="1123950" y="1645905"/>
            <a:ext cx="10740391" cy="3351036"/>
          </a:xfrm>
          <a:prstGeom prst="rect">
            <a:avLst/>
          </a:prstGeom>
        </p:spPr>
        <p:txBody>
          <a:bodyPr spcFirstLastPara="1" vert="horz" lIns="91440" tIns="45720" rIns="91440" bIns="45720" rtlCol="0" anchor="t" anchorCtr="0">
            <a:noAutofit/>
          </a:bodyPr>
          <a:lstStyle/>
          <a:p>
            <a:pPr marL="285750" marR="0" lvl="0" indent="-285750" algn="just">
              <a:lnSpc>
                <a:spcPct val="150000"/>
              </a:lnSpc>
              <a:spcBef>
                <a:spcPts val="0"/>
              </a:spcBef>
              <a:spcAft>
                <a:spcPts val="600"/>
              </a:spcAft>
              <a:buClr>
                <a:schemeClr val="dk1"/>
              </a:buClr>
              <a:buSzPts val="1800"/>
              <a:buFont typeface="Wingdings" pitchFamily="2" charset="2"/>
              <a:buChar char="Ø"/>
            </a:pPr>
            <a:r>
              <a:rPr lang="en-US" sz="1600" b="1">
                <a:solidFill>
                  <a:schemeClr val="dk1"/>
                </a:solidFill>
                <a:latin typeface="Cambria"/>
                <a:ea typeface="Roboto"/>
                <a:cs typeface="Roboto"/>
                <a:sym typeface="Roboto"/>
              </a:rPr>
              <a:t>Dropping unwanted variables:</a:t>
            </a:r>
          </a:p>
          <a:p>
            <a:pPr marL="342900" marR="0" lvl="0" indent="-342900" algn="just">
              <a:lnSpc>
                <a:spcPct val="150000"/>
              </a:lnSpc>
              <a:spcBef>
                <a:spcPts val="0"/>
              </a:spcBef>
              <a:spcAft>
                <a:spcPts val="600"/>
              </a:spcAft>
              <a:buClr>
                <a:schemeClr val="dk1"/>
              </a:buClr>
              <a:buSzPts val="1800"/>
              <a:buFont typeface="+mj-lt"/>
              <a:buAutoNum type="arabicPeriod"/>
            </a:pPr>
            <a:r>
              <a:rPr lang="en-US" sz="1600" b="1" i="1">
                <a:solidFill>
                  <a:schemeClr val="dk1"/>
                </a:solidFill>
                <a:latin typeface="Cambria"/>
                <a:ea typeface="Roboto"/>
                <a:cs typeface="Roboto"/>
                <a:sym typeface="Roboto"/>
              </a:rPr>
              <a:t>City: </a:t>
            </a:r>
            <a:r>
              <a:rPr lang="en-US" sz="1600">
                <a:solidFill>
                  <a:schemeClr val="dk1"/>
                </a:solidFill>
                <a:latin typeface="Cambria"/>
                <a:ea typeface="Roboto"/>
                <a:cs typeface="Roboto"/>
                <a:sym typeface="Roboto"/>
              </a:rPr>
              <a:t>There are three cities in the dataset – Yangon, Mandalay and Naypyitaw. All three cities are categorized as Branch A, B and C respectively. Since, City and Branch are the same data, we are dropping ‘City’ variable and going ahead with Branch variable only.</a:t>
            </a:r>
            <a:endParaRPr lang="en-US" sz="1600">
              <a:solidFill>
                <a:schemeClr val="dk1"/>
              </a:solidFill>
              <a:latin typeface="Cambria"/>
              <a:ea typeface="Roboto"/>
              <a:cs typeface="Roboto"/>
            </a:endParaRPr>
          </a:p>
          <a:p>
            <a:pPr marL="342900" marR="0" lvl="0" indent="-342900" algn="just">
              <a:lnSpc>
                <a:spcPct val="150000"/>
              </a:lnSpc>
              <a:spcBef>
                <a:spcPts val="0"/>
              </a:spcBef>
              <a:spcAft>
                <a:spcPts val="600"/>
              </a:spcAft>
              <a:buClr>
                <a:schemeClr val="dk1"/>
              </a:buClr>
              <a:buSzPts val="1800"/>
              <a:buFont typeface="+mj-lt"/>
              <a:buAutoNum type="arabicPeriod"/>
            </a:pPr>
            <a:r>
              <a:rPr lang="en-US" sz="1600" b="1" i="1">
                <a:solidFill>
                  <a:schemeClr val="dk1"/>
                </a:solidFill>
                <a:latin typeface="Cambria"/>
                <a:ea typeface="Roboto"/>
                <a:cs typeface="Roboto"/>
                <a:sym typeface="Roboto"/>
              </a:rPr>
              <a:t>Gross Income: </a:t>
            </a:r>
            <a:r>
              <a:rPr lang="en-US" sz="1600">
                <a:solidFill>
                  <a:schemeClr val="dk1"/>
                </a:solidFill>
                <a:latin typeface="Cambria"/>
                <a:ea typeface="Roboto"/>
                <a:cs typeface="Roboto"/>
                <a:sym typeface="Roboto"/>
              </a:rPr>
              <a:t>The ‘Gross Income’ variable is a difference of ‘Total’ and ‘COGS’ variable. Hence, dropping it.</a:t>
            </a:r>
            <a:endParaRPr lang="en-US" sz="1600">
              <a:solidFill>
                <a:schemeClr val="dk1"/>
              </a:solidFill>
              <a:latin typeface="Cambria"/>
              <a:ea typeface="Roboto"/>
              <a:cs typeface="Roboto"/>
            </a:endParaRPr>
          </a:p>
          <a:p>
            <a:pPr marL="342900" indent="-342900" algn="just">
              <a:lnSpc>
                <a:spcPct val="150000"/>
              </a:lnSpc>
              <a:spcAft>
                <a:spcPts val="600"/>
              </a:spcAft>
              <a:buClr>
                <a:schemeClr val="dk1"/>
              </a:buClr>
              <a:buSzPts val="1800"/>
              <a:buFont typeface="+mj-lt"/>
              <a:buAutoNum type="arabicPeriod"/>
            </a:pPr>
            <a:r>
              <a:rPr lang="en-US" sz="1600" b="1" i="1">
                <a:solidFill>
                  <a:schemeClr val="dk1"/>
                </a:solidFill>
                <a:latin typeface="Cambria"/>
                <a:ea typeface="Roboto"/>
                <a:cs typeface="Roboto"/>
                <a:sym typeface="Roboto"/>
              </a:rPr>
              <a:t>COGS:</a:t>
            </a:r>
            <a:r>
              <a:rPr lang="en-US" sz="1600">
                <a:solidFill>
                  <a:schemeClr val="dk1"/>
                </a:solidFill>
                <a:latin typeface="Cambria"/>
                <a:ea typeface="Roboto"/>
                <a:cs typeface="Roboto"/>
                <a:sym typeface="Roboto"/>
              </a:rPr>
              <a:t> COGS (cost of goods sold) is a product of 'Quantity' and 'Unit Price'. Hence, it is dropped.</a:t>
            </a:r>
            <a:endParaRPr lang="en-US" sz="1600">
              <a:solidFill>
                <a:schemeClr val="dk1"/>
              </a:solidFill>
              <a:latin typeface="Cambria"/>
              <a:ea typeface="Roboto"/>
              <a:cs typeface="Roboto"/>
            </a:endParaRPr>
          </a:p>
          <a:p>
            <a:pPr marL="342900" indent="-342900" algn="just">
              <a:lnSpc>
                <a:spcPct val="150000"/>
              </a:lnSpc>
              <a:spcAft>
                <a:spcPts val="600"/>
              </a:spcAft>
              <a:buClr>
                <a:schemeClr val="dk1"/>
              </a:buClr>
              <a:buSzPts val="1800"/>
              <a:buFont typeface="+mj-lt"/>
              <a:buAutoNum type="arabicPeriod"/>
            </a:pPr>
            <a:r>
              <a:rPr lang="en-US" sz="1600" b="1" i="1">
                <a:solidFill>
                  <a:schemeClr val="dk1"/>
                </a:solidFill>
                <a:latin typeface="Cambria"/>
                <a:ea typeface="Roboto"/>
                <a:cs typeface="Roboto"/>
                <a:sym typeface="Roboto"/>
              </a:rPr>
              <a:t>Tax5%</a:t>
            </a:r>
            <a:r>
              <a:rPr lang="en-US" sz="1600">
                <a:solidFill>
                  <a:schemeClr val="dk1"/>
                </a:solidFill>
                <a:latin typeface="Cambria"/>
                <a:ea typeface="Roboto"/>
                <a:cs typeface="Roboto"/>
                <a:sym typeface="Roboto"/>
              </a:rPr>
              <a:t> : This variable was added in product of 'Quantity' and 'Unit Price' resulting in 'Total'. Hence, dropped it.</a:t>
            </a:r>
            <a:endParaRPr lang="en-US" sz="1600">
              <a:solidFill>
                <a:schemeClr val="dk1"/>
              </a:solidFill>
              <a:latin typeface="Cambria" panose="02040503050406030204" pitchFamily="18" charset="0"/>
              <a:ea typeface="Roboto"/>
              <a:cs typeface="Roboto"/>
            </a:endParaRPr>
          </a:p>
          <a:p>
            <a:pPr marL="342900" marR="0" lvl="0" indent="-342900" algn="just">
              <a:lnSpc>
                <a:spcPct val="150000"/>
              </a:lnSpc>
              <a:spcBef>
                <a:spcPts val="0"/>
              </a:spcBef>
              <a:spcAft>
                <a:spcPts val="600"/>
              </a:spcAft>
              <a:buClr>
                <a:schemeClr val="dk1"/>
              </a:buClr>
              <a:buSzPts val="1800"/>
              <a:buFont typeface="+mj-lt"/>
              <a:buAutoNum type="arabicPeriod"/>
            </a:pPr>
            <a:endParaRPr lang="en-US" sz="1600">
              <a:solidFill>
                <a:schemeClr val="dk1"/>
              </a:solidFill>
              <a:latin typeface="Cambria" panose="02040503050406030204" pitchFamily="18" charset="0"/>
              <a:ea typeface="Roboto"/>
              <a:cs typeface="Roboto"/>
              <a:sym typeface="Roboto"/>
            </a:endParaRPr>
          </a:p>
          <a:p>
            <a:pPr marL="342900" marR="0" lvl="0" indent="-342900" algn="just">
              <a:lnSpc>
                <a:spcPct val="150000"/>
              </a:lnSpc>
              <a:spcBef>
                <a:spcPts val="0"/>
              </a:spcBef>
              <a:spcAft>
                <a:spcPts val="600"/>
              </a:spcAft>
              <a:buClr>
                <a:schemeClr val="dk1"/>
              </a:buClr>
              <a:buSzPts val="1800"/>
              <a:buFont typeface="+mj-lt"/>
              <a:buAutoNum type="arabicPeriod"/>
            </a:pPr>
            <a:endParaRPr lang="en-US" sz="1600">
              <a:solidFill>
                <a:schemeClr val="dk1"/>
              </a:solidFill>
              <a:latin typeface="Cambria" panose="02040503050406030204" pitchFamily="18" charset="0"/>
              <a:ea typeface="Roboto"/>
              <a:cs typeface="Roboto"/>
              <a:sym typeface="Roboto"/>
            </a:endParaRPr>
          </a:p>
        </p:txBody>
      </p:sp>
      <p:sp>
        <p:nvSpPr>
          <p:cNvPr id="118" name="Google Shape;118;p16"/>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30" name="Google Shape;120;p16">
            <a:extLst>
              <a:ext uri="{FF2B5EF4-FFF2-40B4-BE49-F238E27FC236}">
                <a16:creationId xmlns:a16="http://schemas.microsoft.com/office/drawing/2014/main" id="{EE01299E-C061-ED40-9457-6831C5768DD6}"/>
              </a:ext>
            </a:extLst>
          </p:cNvPr>
          <p:cNvSpPr txBox="1"/>
          <p:nvPr/>
        </p:nvSpPr>
        <p:spPr>
          <a:xfrm>
            <a:off x="1123950" y="834135"/>
            <a:ext cx="8705849" cy="672300"/>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Verdana" panose="020B0604030504040204" pitchFamily="34" charset="0"/>
                <a:cs typeface="Verdana" panose="020B0604030504040204" pitchFamily="34" charset="0"/>
              </a:rPr>
              <a:t>DATA PREPROCESSING</a:t>
            </a:r>
          </a:p>
        </p:txBody>
      </p:sp>
    </p:spTree>
    <p:extLst>
      <p:ext uri="{BB962C8B-B14F-4D97-AF65-F5344CB8AC3E}">
        <p14:creationId xmlns:p14="http://schemas.microsoft.com/office/powerpoint/2010/main" val="3047765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sp>
        <p:nvSpPr>
          <p:cNvPr id="124" name="Rectangle 12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6" name="Group 125">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39" name="Rectangle 126">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27">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1" name="Freeform: Shape 129">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42" name="Rectangle 13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57199"/>
            <a:ext cx="117348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Google Shape;110;p15">
            <a:extLst>
              <a:ext uri="{FF2B5EF4-FFF2-40B4-BE49-F238E27FC236}">
                <a16:creationId xmlns:a16="http://schemas.microsoft.com/office/drawing/2014/main" id="{7F2834F0-5FD1-EB4E-B9C1-B4E7CF28A5B3}"/>
              </a:ext>
            </a:extLst>
          </p:cNvPr>
          <p:cNvSpPr txBox="1"/>
          <p:nvPr/>
        </p:nvSpPr>
        <p:spPr>
          <a:xfrm>
            <a:off x="1083944" y="1761887"/>
            <a:ext cx="10309862" cy="2984911"/>
          </a:xfrm>
          <a:prstGeom prst="rect">
            <a:avLst/>
          </a:prstGeom>
        </p:spPr>
        <p:txBody>
          <a:bodyPr spcFirstLastPara="1" vert="horz" lIns="91440" tIns="45720" rIns="91440" bIns="45720" rtlCol="0" anchorCtr="0">
            <a:noAutofit/>
          </a:bodyPr>
          <a:lstStyle/>
          <a:p>
            <a:pPr marR="0" lvl="0" algn="just">
              <a:lnSpc>
                <a:spcPct val="150000"/>
              </a:lnSpc>
              <a:spcBef>
                <a:spcPts val="0"/>
              </a:spcBef>
              <a:spcAft>
                <a:spcPts val="600"/>
              </a:spcAft>
              <a:buClr>
                <a:schemeClr val="dk1"/>
              </a:buClr>
              <a:buSzPts val="1800"/>
            </a:pPr>
            <a:endParaRPr lang="en-US" sz="1600">
              <a:solidFill>
                <a:schemeClr val="dk1"/>
              </a:solidFill>
              <a:latin typeface="Cambria" panose="02040503050406030204" pitchFamily="18" charset="0"/>
              <a:ea typeface="Roboto"/>
              <a:cs typeface="Roboto"/>
              <a:sym typeface="Roboto"/>
            </a:endParaRPr>
          </a:p>
          <a:p>
            <a:pPr marL="285750" marR="0" lvl="0" indent="-285750" algn="just">
              <a:lnSpc>
                <a:spcPct val="150000"/>
              </a:lnSpc>
              <a:spcBef>
                <a:spcPts val="0"/>
              </a:spcBef>
              <a:spcAft>
                <a:spcPts val="600"/>
              </a:spcAft>
              <a:buClr>
                <a:schemeClr val="dk1"/>
              </a:buClr>
              <a:buSzPts val="1800"/>
              <a:buFont typeface="Wingdings" pitchFamily="2" charset="2"/>
              <a:buChar char="Ø"/>
            </a:pPr>
            <a:endParaRPr lang="en-US" sz="1600">
              <a:solidFill>
                <a:schemeClr val="dk1"/>
              </a:solidFill>
              <a:latin typeface="Cambria" panose="02040503050406030204" pitchFamily="18" charset="0"/>
              <a:ea typeface="Roboto"/>
              <a:cs typeface="Roboto"/>
              <a:sym typeface="Roboto"/>
            </a:endParaRPr>
          </a:p>
        </p:txBody>
      </p:sp>
      <p:sp>
        <p:nvSpPr>
          <p:cNvPr id="118" name="Google Shape;118;p16"/>
          <p:cNvSpPr/>
          <p:nvPr/>
        </p:nvSpPr>
        <p:spPr>
          <a:xfrm>
            <a:off x="0" y="6185647"/>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13" name="Google Shape;120;p16">
            <a:extLst>
              <a:ext uri="{FF2B5EF4-FFF2-40B4-BE49-F238E27FC236}">
                <a16:creationId xmlns:a16="http://schemas.microsoft.com/office/drawing/2014/main" id="{0DD346A4-2D1F-624C-8C80-34D6840084C9}"/>
              </a:ext>
            </a:extLst>
          </p:cNvPr>
          <p:cNvSpPr txBox="1"/>
          <p:nvPr/>
        </p:nvSpPr>
        <p:spPr>
          <a:xfrm>
            <a:off x="1083944" y="883053"/>
            <a:ext cx="8705849" cy="672300"/>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3600" b="1" kern="1200">
                <a:solidFill>
                  <a:schemeClr val="tx1"/>
                </a:solidFill>
                <a:latin typeface="Cambria" panose="02040503050406030204" pitchFamily="18" charset="0"/>
                <a:ea typeface="Verdana" panose="020B0604030504040204" pitchFamily="34" charset="0"/>
                <a:cs typeface="Verdana" panose="020B0604030504040204" pitchFamily="34" charset="0"/>
              </a:rPr>
              <a:t>DATA PREPROCESSING</a:t>
            </a:r>
          </a:p>
        </p:txBody>
      </p:sp>
      <p:sp>
        <p:nvSpPr>
          <p:cNvPr id="14" name="Google Shape;110;p15">
            <a:extLst>
              <a:ext uri="{FF2B5EF4-FFF2-40B4-BE49-F238E27FC236}">
                <a16:creationId xmlns:a16="http://schemas.microsoft.com/office/drawing/2014/main" id="{028B6FAD-A64E-0048-BCC5-C7388BE770F5}"/>
              </a:ext>
            </a:extLst>
          </p:cNvPr>
          <p:cNvSpPr txBox="1"/>
          <p:nvPr/>
        </p:nvSpPr>
        <p:spPr>
          <a:xfrm>
            <a:off x="1234438" y="1676401"/>
            <a:ext cx="9681211" cy="672300"/>
          </a:xfrm>
          <a:prstGeom prst="rect">
            <a:avLst/>
          </a:prstGeom>
        </p:spPr>
        <p:txBody>
          <a:bodyPr spcFirstLastPara="1" vert="horz" lIns="91440" tIns="45720" rIns="91440" bIns="45720" rtlCol="0" anchorCtr="0">
            <a:noAutofit/>
          </a:bodyPr>
          <a:lstStyle/>
          <a:p>
            <a:pPr marR="0" lvl="0" algn="just">
              <a:lnSpc>
                <a:spcPct val="150000"/>
              </a:lnSpc>
              <a:spcBef>
                <a:spcPts val="0"/>
              </a:spcBef>
              <a:spcAft>
                <a:spcPts val="600"/>
              </a:spcAft>
              <a:buClr>
                <a:schemeClr val="dk1"/>
              </a:buClr>
              <a:buSzPts val="1800"/>
            </a:pPr>
            <a:r>
              <a:rPr lang="en-US" sz="1600">
                <a:solidFill>
                  <a:schemeClr val="dk1"/>
                </a:solidFill>
                <a:latin typeface="Cambria" panose="02040503050406030204" pitchFamily="18" charset="0"/>
                <a:ea typeface="Roboto"/>
                <a:cs typeface="Roboto"/>
                <a:sym typeface="Roboto"/>
              </a:rPr>
              <a:t>The dataset after complete Date Preprocessing is as follows:</a:t>
            </a:r>
          </a:p>
          <a:p>
            <a:pPr marR="0" lvl="0" algn="just">
              <a:lnSpc>
                <a:spcPct val="150000"/>
              </a:lnSpc>
              <a:spcBef>
                <a:spcPts val="0"/>
              </a:spcBef>
              <a:spcAft>
                <a:spcPts val="600"/>
              </a:spcAft>
              <a:buClr>
                <a:schemeClr val="dk1"/>
              </a:buClr>
              <a:buSzPts val="1800"/>
            </a:pPr>
            <a:endParaRPr lang="en-US" sz="1600">
              <a:solidFill>
                <a:schemeClr val="dk1"/>
              </a:solidFill>
              <a:latin typeface="Cambria" panose="02040503050406030204" pitchFamily="18" charset="0"/>
              <a:ea typeface="Roboto"/>
              <a:cs typeface="Roboto"/>
              <a:sym typeface="Roboto"/>
            </a:endParaRPr>
          </a:p>
          <a:p>
            <a:pPr marL="285750" marR="0" lvl="0" indent="-285750" algn="just">
              <a:lnSpc>
                <a:spcPct val="150000"/>
              </a:lnSpc>
              <a:spcBef>
                <a:spcPts val="0"/>
              </a:spcBef>
              <a:spcAft>
                <a:spcPts val="600"/>
              </a:spcAft>
              <a:buClr>
                <a:schemeClr val="dk1"/>
              </a:buClr>
              <a:buSzPts val="1800"/>
              <a:buFont typeface="Wingdings" pitchFamily="2" charset="2"/>
              <a:buChar char="Ø"/>
            </a:pPr>
            <a:endParaRPr lang="en-US" sz="1600">
              <a:solidFill>
                <a:schemeClr val="dk1"/>
              </a:solidFill>
              <a:latin typeface="Cambria" panose="02040503050406030204" pitchFamily="18" charset="0"/>
              <a:ea typeface="Roboto"/>
              <a:cs typeface="Roboto"/>
              <a:sym typeface="Roboto"/>
            </a:endParaRPr>
          </a:p>
        </p:txBody>
      </p:sp>
      <p:pic>
        <p:nvPicPr>
          <p:cNvPr id="3" name="Picture 2" descr="A screenshot of a graph&#10;&#10;Description automatically generated with low confidence">
            <a:extLst>
              <a:ext uri="{FF2B5EF4-FFF2-40B4-BE49-F238E27FC236}">
                <a16:creationId xmlns:a16="http://schemas.microsoft.com/office/drawing/2014/main" id="{C37DD385-C6D1-B44F-BC9A-9CB6DEDC1034}"/>
              </a:ext>
            </a:extLst>
          </p:cNvPr>
          <p:cNvPicPr>
            <a:picLocks noChangeAspect="1"/>
          </p:cNvPicPr>
          <p:nvPr/>
        </p:nvPicPr>
        <p:blipFill>
          <a:blip r:embed="rId3"/>
          <a:stretch>
            <a:fillRect/>
          </a:stretch>
        </p:blipFill>
        <p:spPr>
          <a:xfrm>
            <a:off x="1234438" y="2314175"/>
            <a:ext cx="10877243" cy="2229650"/>
          </a:xfrm>
          <a:prstGeom prst="rect">
            <a:avLst/>
          </a:prstGeom>
        </p:spPr>
      </p:pic>
    </p:spTree>
    <p:extLst>
      <p:ext uri="{BB962C8B-B14F-4D97-AF65-F5344CB8AC3E}">
        <p14:creationId xmlns:p14="http://schemas.microsoft.com/office/powerpoint/2010/main" val="2775682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
        <p:cNvGrpSpPr/>
        <p:nvPr/>
      </p:nvGrpSpPr>
      <p:grpSpPr>
        <a:xfrm>
          <a:off x="0" y="0"/>
          <a:ext cx="0" cy="0"/>
          <a:chOff x="0" y="0"/>
          <a:chExt cx="0" cy="0"/>
        </a:xfrm>
      </p:grpSpPr>
      <p:sp>
        <p:nvSpPr>
          <p:cNvPr id="134" name="Rectangle 13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6" name="Group 135">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37" name="Rectangle 136">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0" name="Freeform: Shape 139">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42" name="Rectangle 14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Google Shape;120;p16">
            <a:extLst>
              <a:ext uri="{FF2B5EF4-FFF2-40B4-BE49-F238E27FC236}">
                <a16:creationId xmlns:a16="http://schemas.microsoft.com/office/drawing/2014/main" id="{EE57BCEC-8F0F-E34A-92C4-DA4C82CA2251}"/>
              </a:ext>
            </a:extLst>
          </p:cNvPr>
          <p:cNvSpPr txBox="1"/>
          <p:nvPr/>
        </p:nvSpPr>
        <p:spPr>
          <a:xfrm>
            <a:off x="1143000" y="990599"/>
            <a:ext cx="9906000" cy="685800"/>
          </a:xfrm>
          <a:prstGeom prst="rect">
            <a:avLst/>
          </a:prstGeom>
        </p:spPr>
        <p:txBody>
          <a:bodyPr spcFirstLastPara="1" vert="horz" lIns="91440" tIns="45720" rIns="91440" bIns="45720" rtlCol="0" anchor="t" anchorCtr="0">
            <a:normAutofit/>
          </a:bodyPr>
          <a:lstStyle/>
          <a:p>
            <a:pPr marL="0" marR="0" lvl="0" indent="0">
              <a:lnSpc>
                <a:spcPct val="90000"/>
              </a:lnSpc>
              <a:spcBef>
                <a:spcPct val="0"/>
              </a:spcBef>
              <a:spcAft>
                <a:spcPts val="600"/>
              </a:spcAft>
            </a:pPr>
            <a:r>
              <a:rPr lang="en-US" sz="3700" b="1" kern="1200">
                <a:solidFill>
                  <a:schemeClr val="tx1"/>
                </a:solidFill>
                <a:latin typeface="Cambria" panose="02040503050406030204" pitchFamily="18" charset="0"/>
                <a:ea typeface="+mj-ea"/>
                <a:cs typeface="+mj-cs"/>
                <a:sym typeface="Roboto"/>
              </a:rPr>
              <a:t>DATA VISUALIZATION</a:t>
            </a:r>
            <a:endParaRPr lang="en-US" sz="3700" kern="1200">
              <a:solidFill>
                <a:schemeClr val="tx1"/>
              </a:solidFill>
              <a:latin typeface="Cambria" panose="02040503050406030204" pitchFamily="18" charset="0"/>
              <a:ea typeface="+mj-ea"/>
              <a:cs typeface="+mj-cs"/>
            </a:endParaRPr>
          </a:p>
        </p:txBody>
      </p:sp>
      <p:pic>
        <p:nvPicPr>
          <p:cNvPr id="129" name="Google Shape;129;p17" descr="A black background with white text&#10;&#10;Description automatically generated with low confidence"/>
          <p:cNvPicPr preferRelativeResize="0"/>
          <p:nvPr/>
        </p:nvPicPr>
        <p:blipFill rotWithShape="1">
          <a:blip r:embed="rId3">
            <a:alphaModFix/>
          </a:blip>
          <a:srcRect/>
          <a:stretch/>
        </p:blipFill>
        <p:spPr>
          <a:xfrm>
            <a:off x="7505352" y="5504306"/>
            <a:ext cx="2027489" cy="337915"/>
          </a:xfrm>
          <a:prstGeom prst="rect">
            <a:avLst/>
          </a:prstGeom>
          <a:noFill/>
          <a:ln>
            <a:noFill/>
          </a:ln>
        </p:spPr>
      </p:pic>
      <p:sp>
        <p:nvSpPr>
          <p:cNvPr id="10" name="Google Shape;121;p16">
            <a:extLst>
              <a:ext uri="{FF2B5EF4-FFF2-40B4-BE49-F238E27FC236}">
                <a16:creationId xmlns:a16="http://schemas.microsoft.com/office/drawing/2014/main" id="{D51B839E-B2E2-EF4E-96AB-9567B23BA5B6}"/>
              </a:ext>
            </a:extLst>
          </p:cNvPr>
          <p:cNvSpPr txBox="1"/>
          <p:nvPr/>
        </p:nvSpPr>
        <p:spPr>
          <a:xfrm>
            <a:off x="1176375" y="1633608"/>
            <a:ext cx="5374520" cy="1723508"/>
          </a:xfrm>
          <a:prstGeom prst="rect">
            <a:avLst/>
          </a:prstGeom>
          <a:noFill/>
          <a:ln>
            <a:noFill/>
          </a:ln>
        </p:spPr>
        <p:txBody>
          <a:bodyPr spcFirstLastPara="1" wrap="square" lIns="91425" tIns="45700" rIns="91425" bIns="45700" anchor="t" anchorCtr="0">
            <a:spAutoFit/>
          </a:bodyPr>
          <a:lstStyle/>
          <a:p>
            <a:pPr algn="just">
              <a:lnSpc>
                <a:spcPct val="150000"/>
              </a:lnSpc>
              <a:spcAft>
                <a:spcPts val="600"/>
              </a:spcAft>
            </a:pPr>
            <a:r>
              <a:rPr lang="en-US" sz="1600" b="1" i="0" u="none" strike="noStrike" cap="none">
                <a:solidFill>
                  <a:schemeClr val="dk1"/>
                </a:solidFill>
                <a:latin typeface="Cambria" panose="02040503050406030204" pitchFamily="18" charset="0"/>
                <a:ea typeface="Roboto"/>
                <a:cs typeface="Roboto"/>
                <a:sym typeface="Roboto"/>
              </a:rPr>
              <a:t>Total Sales by Product Line:</a:t>
            </a:r>
          </a:p>
          <a:p>
            <a:pPr algn="just">
              <a:lnSpc>
                <a:spcPct val="150000"/>
              </a:lnSpc>
              <a:spcAft>
                <a:spcPts val="600"/>
              </a:spcAft>
            </a:pPr>
            <a:r>
              <a:rPr lang="en-US" sz="1600" b="0" i="0" u="none" strike="noStrike" cap="none">
                <a:solidFill>
                  <a:schemeClr val="dk1"/>
                </a:solidFill>
                <a:latin typeface="Cambria" panose="02040503050406030204" pitchFamily="18" charset="0"/>
                <a:ea typeface="Roboto"/>
                <a:cs typeface="Roboto"/>
                <a:sym typeface="Roboto"/>
              </a:rPr>
              <a:t>Food and beverages has the highest total sales with the value of 56,144 since it’s the basic need of people. Health and beauty has the least total sales with value of 49,193. </a:t>
            </a:r>
            <a:endParaRPr lang="en-US" sz="1600">
              <a:solidFill>
                <a:schemeClr val="dk1"/>
              </a:solidFill>
              <a:latin typeface="Cambria" panose="02040503050406030204" pitchFamily="18" charset="0"/>
              <a:ea typeface="Roboto"/>
              <a:cs typeface="Roboto"/>
              <a:sym typeface="Roboto"/>
            </a:endParaRPr>
          </a:p>
        </p:txBody>
      </p:sp>
      <p:sp>
        <p:nvSpPr>
          <p:cNvPr id="24" name="Google Shape;121;p16">
            <a:extLst>
              <a:ext uri="{FF2B5EF4-FFF2-40B4-BE49-F238E27FC236}">
                <a16:creationId xmlns:a16="http://schemas.microsoft.com/office/drawing/2014/main" id="{CFB48FB6-FA82-A44B-A862-458869E38A71}"/>
              </a:ext>
            </a:extLst>
          </p:cNvPr>
          <p:cNvSpPr txBox="1"/>
          <p:nvPr/>
        </p:nvSpPr>
        <p:spPr>
          <a:xfrm>
            <a:off x="4375361" y="4489169"/>
            <a:ext cx="6994431" cy="1354176"/>
          </a:xfrm>
          <a:prstGeom prst="rect">
            <a:avLst/>
          </a:prstGeom>
          <a:noFill/>
          <a:ln>
            <a:noFill/>
          </a:ln>
        </p:spPr>
        <p:txBody>
          <a:bodyPr spcFirstLastPara="1" wrap="square" lIns="91425" tIns="45700" rIns="91425" bIns="45700" anchor="t" anchorCtr="0">
            <a:spAutoFit/>
          </a:bodyPr>
          <a:lstStyle/>
          <a:p>
            <a:pPr algn="just">
              <a:lnSpc>
                <a:spcPct val="150000"/>
              </a:lnSpc>
              <a:spcAft>
                <a:spcPts val="600"/>
              </a:spcAft>
            </a:pPr>
            <a:r>
              <a:rPr lang="en-US" sz="1600" b="1" i="0" u="none" strike="noStrike" cap="none">
                <a:solidFill>
                  <a:schemeClr val="dk1"/>
                </a:solidFill>
                <a:latin typeface="Cambria" panose="02040503050406030204" pitchFamily="18" charset="0"/>
                <a:ea typeface="Roboto"/>
                <a:cs typeface="Roboto"/>
                <a:sym typeface="Roboto"/>
              </a:rPr>
              <a:t>Histogram of Rating:</a:t>
            </a:r>
          </a:p>
          <a:p>
            <a:pPr algn="just">
              <a:lnSpc>
                <a:spcPct val="150000"/>
              </a:lnSpc>
              <a:spcAft>
                <a:spcPts val="600"/>
              </a:spcAft>
            </a:pPr>
            <a:r>
              <a:rPr lang="en-US" sz="1600" b="0" i="0" u="none" strike="noStrike" cap="none">
                <a:solidFill>
                  <a:schemeClr val="dk1"/>
                </a:solidFill>
                <a:latin typeface="Cambria" panose="02040503050406030204" pitchFamily="18" charset="0"/>
                <a:ea typeface="Roboto"/>
                <a:cs typeface="Roboto"/>
                <a:sym typeface="Roboto"/>
              </a:rPr>
              <a:t>The histogram of Rating shows, 6-7 is the rating that is given by most of the customers for the products.</a:t>
            </a:r>
            <a:endParaRPr lang="en-US" sz="1600">
              <a:solidFill>
                <a:schemeClr val="dk1"/>
              </a:solidFill>
              <a:latin typeface="Cambria" panose="02040503050406030204" pitchFamily="18" charset="0"/>
              <a:ea typeface="Roboto"/>
              <a:cs typeface="Roboto"/>
              <a:sym typeface="Roboto"/>
            </a:endParaRPr>
          </a:p>
        </p:txBody>
      </p:sp>
      <p:pic>
        <p:nvPicPr>
          <p:cNvPr id="9" name="Picture 8" descr="A picture containing text, screenshot, diagram, line&#10;&#10;Description automatically generated">
            <a:extLst>
              <a:ext uri="{FF2B5EF4-FFF2-40B4-BE49-F238E27FC236}">
                <a16:creationId xmlns:a16="http://schemas.microsoft.com/office/drawing/2014/main" id="{E3A21017-CE93-2E43-9FD8-7E6AB1CA7502}"/>
              </a:ext>
            </a:extLst>
          </p:cNvPr>
          <p:cNvPicPr>
            <a:picLocks noChangeAspect="1"/>
          </p:cNvPicPr>
          <p:nvPr/>
        </p:nvPicPr>
        <p:blipFill>
          <a:blip r:embed="rId4"/>
          <a:stretch>
            <a:fillRect/>
          </a:stretch>
        </p:blipFill>
        <p:spPr>
          <a:xfrm>
            <a:off x="6871687" y="1255107"/>
            <a:ext cx="4498105" cy="3031569"/>
          </a:xfrm>
          <a:prstGeom prst="rect">
            <a:avLst/>
          </a:prstGeom>
        </p:spPr>
      </p:pic>
      <p:pic>
        <p:nvPicPr>
          <p:cNvPr id="12" name="Picture 11" descr="A picture containing diagram, plot, text, screenshot&#10;&#10;Description automatically generated">
            <a:extLst>
              <a:ext uri="{FF2B5EF4-FFF2-40B4-BE49-F238E27FC236}">
                <a16:creationId xmlns:a16="http://schemas.microsoft.com/office/drawing/2014/main" id="{A241E1E6-154C-C941-9B9C-0686328BE9AC}"/>
              </a:ext>
            </a:extLst>
          </p:cNvPr>
          <p:cNvPicPr>
            <a:picLocks noChangeAspect="1"/>
          </p:cNvPicPr>
          <p:nvPr/>
        </p:nvPicPr>
        <p:blipFill>
          <a:blip r:embed="rId5"/>
          <a:stretch>
            <a:fillRect/>
          </a:stretch>
        </p:blipFill>
        <p:spPr>
          <a:xfrm>
            <a:off x="933207" y="3552109"/>
            <a:ext cx="3213553" cy="2344582"/>
          </a:xfrm>
          <a:prstGeom prst="rect">
            <a:avLst/>
          </a:prstGeom>
        </p:spPr>
      </p:pic>
      <p:sp>
        <p:nvSpPr>
          <p:cNvPr id="30" name="Google Shape;135;p18">
            <a:extLst>
              <a:ext uri="{FF2B5EF4-FFF2-40B4-BE49-F238E27FC236}">
                <a16:creationId xmlns:a16="http://schemas.microsoft.com/office/drawing/2014/main" id="{5BA7687D-C30E-4E43-BD29-E95DDE37D0F8}"/>
              </a:ext>
            </a:extLst>
          </p:cNvPr>
          <p:cNvSpPr/>
          <p:nvPr/>
        </p:nvSpPr>
        <p:spPr>
          <a:xfrm>
            <a:off x="0" y="6185700"/>
            <a:ext cx="12192000" cy="672300"/>
          </a:xfrm>
          <a:prstGeom prst="rect">
            <a:avLst/>
          </a:prstGeom>
          <a:solidFill>
            <a:srgbClr val="CC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TotalTime>
  <Words>2624</Words>
  <Application>Microsoft Office PowerPoint</Application>
  <PresentationFormat>Widescreen</PresentationFormat>
  <Paragraphs>208</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Calibri</vt:lpstr>
      <vt:lpstr>Roboto</vt:lpstr>
      <vt:lpstr>Wingdings</vt:lpstr>
      <vt:lpstr>Cambria</vt:lpstr>
      <vt:lpstr>Söhne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Bade Tirumala Prasad</cp:lastModifiedBy>
  <cp:revision>5</cp:revision>
  <dcterms:modified xsi:type="dcterms:W3CDTF">2024-09-30T20:37:56Z</dcterms:modified>
</cp:coreProperties>
</file>